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9" r:id="rId3"/>
    <p:sldId id="261" r:id="rId4"/>
    <p:sldId id="258" r:id="rId5"/>
    <p:sldId id="260" r:id="rId6"/>
    <p:sldId id="257" r:id="rId7"/>
    <p:sldId id="263" r:id="rId8"/>
    <p:sldId id="264" r:id="rId9"/>
    <p:sldId id="265" r:id="rId10"/>
    <p:sldId id="266" r:id="rId11"/>
    <p:sldId id="267" r:id="rId12"/>
    <p:sldId id="268" r:id="rId13"/>
    <p:sldId id="270" r:id="rId14"/>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bg>
      <p:bgRef idx="1002">
        <a:schemeClr val="bg2"/>
      </p:bgRef>
    </p:bg>
    <p:spTree>
      <p:nvGrpSpPr>
        <p:cNvPr id="1" name=""/>
        <p:cNvGrpSpPr/>
        <p:nvPr/>
      </p:nvGrpSpPr>
      <p:grpSpPr>
        <a:xfrm>
          <a:off x="0" y="0"/>
          <a:ext cx="0" cy="0"/>
          <a:chOff x="0" y="0"/>
          <a:chExt cx="0" cy="0"/>
        </a:xfrm>
      </p:grpSpPr>
      <p:sp>
        <p:nvSpPr>
          <p:cNvPr id="7" name="Forme libre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8" name="Forme libre 7"/>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Titre 8"/>
          <p:cNvSpPr>
            <a:spLocks noGrp="1"/>
          </p:cNvSpPr>
          <p:nvPr>
            <p:ph type="ctrTitle"/>
          </p:nvPr>
        </p:nvSpPr>
        <p:spPr>
          <a:xfrm>
            <a:off x="429064" y="3337560"/>
            <a:ext cx="6480048" cy="2301240"/>
          </a:xfrm>
        </p:spPr>
        <p:txBody>
          <a:bodyPr rIns="45720" anchor="t"/>
          <a:lstStyle>
            <a:lvl1pPr algn="r">
              <a:defRPr lang="en-US" b="1" cap="all" baseline="0"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fr-FR" smtClean="0"/>
              <a:t>Modifiez le style du titre</a:t>
            </a:r>
            <a:endParaRPr kumimoji="0" lang="en-US"/>
          </a:p>
        </p:txBody>
      </p:sp>
      <p:sp>
        <p:nvSpPr>
          <p:cNvPr id="17" name="Sous-titre 16"/>
          <p:cNvSpPr>
            <a:spLocks noGrp="1"/>
          </p:cNvSpPr>
          <p:nvPr>
            <p:ph type="subTitle" idx="1"/>
          </p:nvPr>
        </p:nvSpPr>
        <p:spPr>
          <a:xfrm>
            <a:off x="433050" y="1544812"/>
            <a:ext cx="6480048" cy="1752600"/>
          </a:xfrm>
        </p:spPr>
        <p:txBody>
          <a:bodyPr tIns="0" rIns="45720" bIns="0" anchor="b">
            <a:normAutofit/>
          </a:bodyPr>
          <a:lstStyle>
            <a:lvl1pPr marL="0" indent="0" algn="r">
              <a:buNone/>
              <a:defRPr sz="2000">
                <a:solidFill>
                  <a:schemeClr val="tx1"/>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smtClean="0"/>
              <a:t>Modifiez le style des sous-titres du masque</a:t>
            </a:r>
            <a:endParaRPr kumimoji="0" lang="en-US"/>
          </a:p>
        </p:txBody>
      </p:sp>
      <p:sp>
        <p:nvSpPr>
          <p:cNvPr id="30" name="Espace réservé de la date 29"/>
          <p:cNvSpPr>
            <a:spLocks noGrp="1"/>
          </p:cNvSpPr>
          <p:nvPr>
            <p:ph type="dt" sz="half" idx="10"/>
          </p:nvPr>
        </p:nvSpPr>
        <p:spPr/>
        <p:txBody>
          <a:bodyPr/>
          <a:lstStyle/>
          <a:p>
            <a:fld id="{77629828-46EC-4992-AFC0-56C506295991}" type="datetimeFigureOut">
              <a:rPr lang="fr-FR" smtClean="0"/>
              <a:t>10/06/2014</a:t>
            </a:fld>
            <a:endParaRPr lang="fr-FR"/>
          </a:p>
        </p:txBody>
      </p:sp>
      <p:sp>
        <p:nvSpPr>
          <p:cNvPr id="19" name="Espace réservé du pied de page 18"/>
          <p:cNvSpPr>
            <a:spLocks noGrp="1"/>
          </p:cNvSpPr>
          <p:nvPr>
            <p:ph type="ftr" sz="quarter" idx="11"/>
          </p:nvPr>
        </p:nvSpPr>
        <p:spPr/>
        <p:txBody>
          <a:bodyPr/>
          <a:lstStyle/>
          <a:p>
            <a:endParaRPr lang="fr-FR"/>
          </a:p>
        </p:txBody>
      </p:sp>
      <p:sp>
        <p:nvSpPr>
          <p:cNvPr id="27" name="Espace réservé du numéro de diapositive 26"/>
          <p:cNvSpPr>
            <a:spLocks noGrp="1"/>
          </p:cNvSpPr>
          <p:nvPr>
            <p:ph type="sldNum" sz="quarter" idx="12"/>
          </p:nvPr>
        </p:nvSpPr>
        <p:spPr/>
        <p:txBody>
          <a:bodyPr/>
          <a:lstStyle/>
          <a:p>
            <a:fld id="{1547BB8D-9BA4-429E-9BD4-8E290D12CE1E}" type="slidenum">
              <a:rPr lang="fr-FR" smtClean="0"/>
              <a:t>‹N°›</a:t>
            </a:fld>
            <a:endParaRPr lang="fr-FR"/>
          </a:p>
        </p:txBody>
      </p:sp>
    </p:spTree>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800">
        <p:diamond/>
      </p:transition>
    </mc:Choice>
    <mc:Fallback xmlns="">
      <p:transition spd="slow">
        <p:diamond/>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Modifiez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77629828-46EC-4992-AFC0-56C506295991}" type="datetimeFigureOut">
              <a:rPr lang="fr-FR" smtClean="0"/>
              <a:t>10/06/2014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1547BB8D-9BA4-429E-9BD4-8E290D12CE1E}" type="slidenum">
              <a:rPr lang="fr-FR" smtClean="0"/>
              <a:t>‹N°›</a:t>
            </a:fld>
            <a:endParaRPr lang="fr-FR"/>
          </a:p>
        </p:txBody>
      </p:sp>
    </p:spTree>
  </p:cSld>
  <p:clrMapOvr>
    <a:masterClrMapping/>
  </p:clrMapOvr>
  <mc:AlternateContent xmlns:mc="http://schemas.openxmlformats.org/markup-compatibility/2006" xmlns:p14="http://schemas.microsoft.com/office/powerpoint/2010/main">
    <mc:Choice Requires="p14">
      <p:transition spd="slow" p14:dur="800">
        <p:diamond/>
      </p:transition>
    </mc:Choice>
    <mc:Fallback xmlns="">
      <p:transition spd="slow">
        <p:diamond/>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kumimoji="0" lang="fr-FR" smtClean="0"/>
              <a:t>Modifiez le style du titre</a:t>
            </a:r>
            <a:endParaRPr kumimoji="0" lang="en-US"/>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77629828-46EC-4992-AFC0-56C506295991}" type="datetimeFigureOut">
              <a:rPr lang="fr-FR" smtClean="0"/>
              <a:t>10/06/2014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1547BB8D-9BA4-429E-9BD4-8E290D12CE1E}" type="slidenum">
              <a:rPr lang="fr-FR" smtClean="0"/>
              <a:t>‹N°›</a:t>
            </a:fld>
            <a:endParaRPr lang="fr-FR"/>
          </a:p>
        </p:txBody>
      </p:sp>
    </p:spTree>
  </p:cSld>
  <p:clrMapOvr>
    <a:masterClrMapping/>
  </p:clrMapOvr>
  <mc:AlternateContent xmlns:mc="http://schemas.openxmlformats.org/markup-compatibility/2006" xmlns:p14="http://schemas.microsoft.com/office/powerpoint/2010/main">
    <mc:Choice Requires="p14">
      <p:transition spd="slow" p14:dur="800">
        <p:diamond/>
      </p:transition>
    </mc:Choice>
    <mc:Fallback xmlns="">
      <p:transition spd="slow">
        <p:diamond/>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lgn="l">
              <a:defRPr/>
            </a:lvl1pPr>
          </a:lstStyle>
          <a:p>
            <a:r>
              <a:rPr kumimoji="0" lang="fr-FR" smtClean="0"/>
              <a:t>Modifiez le style du titre</a:t>
            </a:r>
            <a:endParaRPr kumimoji="0" lang="en-US"/>
          </a:p>
        </p:txBody>
      </p:sp>
      <p:sp>
        <p:nvSpPr>
          <p:cNvPr id="3" name="Espace réservé du contenu 2"/>
          <p:cNvSpPr>
            <a:spLocks noGrp="1"/>
          </p:cNvSpPr>
          <p:nvPr>
            <p:ph idx="1"/>
          </p:nvPr>
        </p:nvSpPr>
        <p:spPr/>
        <p:txBody>
          <a:bodyPr/>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77629828-46EC-4992-AFC0-56C506295991}" type="datetimeFigureOut">
              <a:rPr lang="fr-FR" smtClean="0"/>
              <a:t>10/06/2014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1547BB8D-9BA4-429E-9BD4-8E290D12CE1E}" type="slidenum">
              <a:rPr lang="fr-FR" smtClean="0"/>
              <a:t>‹N°›</a:t>
            </a:fld>
            <a:endParaRPr lang="fr-FR"/>
          </a:p>
        </p:txBody>
      </p:sp>
    </p:spTree>
  </p:cSld>
  <p:clrMapOvr>
    <a:masterClrMapping/>
  </p:clrMapOvr>
  <mc:AlternateContent xmlns:mc="http://schemas.openxmlformats.org/markup-compatibility/2006" xmlns:p14="http://schemas.microsoft.com/office/powerpoint/2010/main">
    <mc:Choice Requires="p14">
      <p:transition spd="slow" p14:dur="800">
        <p:diamond/>
      </p:transition>
    </mc:Choice>
    <mc:Fallback xmlns="">
      <p:transition spd="slow">
        <p:diamond/>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bg>
      <p:bgRef idx="1002">
        <a:schemeClr val="bg2"/>
      </p:bgRef>
    </p:bg>
    <p:spTree>
      <p:nvGrpSpPr>
        <p:cNvPr id="1" name=""/>
        <p:cNvGrpSpPr/>
        <p:nvPr/>
      </p:nvGrpSpPr>
      <p:grpSpPr>
        <a:xfrm>
          <a:off x="0" y="0"/>
          <a:ext cx="0" cy="0"/>
          <a:chOff x="0" y="0"/>
          <a:chExt cx="0" cy="0"/>
        </a:xfrm>
      </p:grpSpPr>
      <p:sp>
        <p:nvSpPr>
          <p:cNvPr id="7" name="Forme libre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9" name="Forme libre 8"/>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2" name="Titre 1"/>
          <p:cNvSpPr>
            <a:spLocks noGrp="1"/>
          </p:cNvSpPr>
          <p:nvPr>
            <p:ph type="title"/>
          </p:nvPr>
        </p:nvSpPr>
        <p:spPr>
          <a:xfrm>
            <a:off x="685800" y="3583837"/>
            <a:ext cx="6629400" cy="1826363"/>
          </a:xfrm>
        </p:spPr>
        <p:txBody>
          <a:bodyPr tIns="0" bIns="0" anchor="t"/>
          <a:lstStyle>
            <a:lvl1pPr algn="l">
              <a:buNone/>
              <a:defRPr sz="4200" b="1" cap="none" baseline="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fr-FR" smtClean="0"/>
              <a:t>Modifiez le style du titre</a:t>
            </a:r>
            <a:endParaRPr kumimoji="0" lang="en-US"/>
          </a:p>
        </p:txBody>
      </p:sp>
      <p:sp>
        <p:nvSpPr>
          <p:cNvPr id="3" name="Espace réservé du texte 2"/>
          <p:cNvSpPr>
            <a:spLocks noGrp="1"/>
          </p:cNvSpPr>
          <p:nvPr>
            <p:ph type="body" idx="1"/>
          </p:nvPr>
        </p:nvSpPr>
        <p:spPr>
          <a:xfrm>
            <a:off x="685800" y="2485800"/>
            <a:ext cx="6629400" cy="1066688"/>
          </a:xfrm>
        </p:spPr>
        <p:txBody>
          <a:bodyPr lIns="45720" tIns="0" rIns="45720" bIns="0" anchor="b"/>
          <a:lstStyle>
            <a:lvl1pPr marL="0" indent="0" algn="l">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smtClean="0"/>
              <a:t>Modifiez les styles du texte du masque</a:t>
            </a:r>
          </a:p>
        </p:txBody>
      </p:sp>
      <p:sp>
        <p:nvSpPr>
          <p:cNvPr id="4" name="Espace réservé de la date 3"/>
          <p:cNvSpPr>
            <a:spLocks noGrp="1"/>
          </p:cNvSpPr>
          <p:nvPr>
            <p:ph type="dt" sz="half" idx="10"/>
          </p:nvPr>
        </p:nvSpPr>
        <p:spPr/>
        <p:txBody>
          <a:bodyPr/>
          <a:lstStyle/>
          <a:p>
            <a:fld id="{77629828-46EC-4992-AFC0-56C506295991}" type="datetimeFigureOut">
              <a:rPr lang="fr-FR" smtClean="0"/>
              <a:t>10/06/2014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1547BB8D-9BA4-429E-9BD4-8E290D12CE1E}" type="slidenum">
              <a:rPr lang="fr-FR" smtClean="0"/>
              <a:t>‹N°›</a:t>
            </a:fld>
            <a:endParaRPr lang="fr-FR"/>
          </a:p>
        </p:txBody>
      </p:sp>
    </p:spTree>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800">
        <p:diamond/>
      </p:transition>
    </mc:Choice>
    <mc:Fallback xmlns="">
      <p:transition spd="slow">
        <p:diamond/>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7467600" cy="1143000"/>
          </a:xfrm>
        </p:spPr>
        <p:txBody>
          <a:bodyPr/>
          <a:lstStyle/>
          <a:p>
            <a:r>
              <a:rPr kumimoji="0" lang="fr-FR" smtClean="0"/>
              <a:t>Modifiez le style du titre</a:t>
            </a:r>
            <a:endParaRPr kumimoji="0" lang="en-US"/>
          </a:p>
        </p:txBody>
      </p:sp>
      <p:sp>
        <p:nvSpPr>
          <p:cNvPr id="3" name="Espace réservé du contenu 2"/>
          <p:cNvSpPr>
            <a:spLocks noGrp="1"/>
          </p:cNvSpPr>
          <p:nvPr>
            <p:ph sz="half" idx="1"/>
          </p:nvPr>
        </p:nvSpPr>
        <p:spPr>
          <a:xfrm>
            <a:off x="45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u contenu 3"/>
          <p:cNvSpPr>
            <a:spLocks noGrp="1"/>
          </p:cNvSpPr>
          <p:nvPr>
            <p:ph sz="half" idx="2"/>
          </p:nvPr>
        </p:nvSpPr>
        <p:spPr>
          <a:xfrm>
            <a:off x="426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p>
            <a:fld id="{77629828-46EC-4992-AFC0-56C506295991}" type="datetimeFigureOut">
              <a:rPr lang="fr-FR" smtClean="0"/>
              <a:t>10/06/2014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1547BB8D-9BA4-429E-9BD4-8E290D12CE1E}" type="slidenum">
              <a:rPr lang="fr-FR" smtClean="0"/>
              <a:t>‹N°›</a:t>
            </a:fld>
            <a:endParaRPr lang="fr-FR"/>
          </a:p>
        </p:txBody>
      </p:sp>
    </p:spTree>
  </p:cSld>
  <p:clrMapOvr>
    <a:masterClrMapping/>
  </p:clrMapOvr>
  <mc:AlternateContent xmlns:mc="http://schemas.openxmlformats.org/markup-compatibility/2006" xmlns:p14="http://schemas.microsoft.com/office/powerpoint/2010/main">
    <mc:Choice Requires="p14">
      <p:transition spd="slow" p14:dur="800">
        <p:diamond/>
      </p:transition>
    </mc:Choice>
    <mc:Fallback xmlns="">
      <p:transition spd="slow">
        <p:diamond/>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8229600" cy="1143000"/>
          </a:xfrm>
        </p:spPr>
        <p:txBody>
          <a:bodyPr anchor="ctr"/>
          <a:lstStyle>
            <a:lvl1pPr>
              <a:defRPr/>
            </a:lvl1pPr>
          </a:lstStyle>
          <a:p>
            <a:r>
              <a:rPr kumimoji="0" lang="fr-FR" smtClean="0"/>
              <a:t>Modifiez le style du titre</a:t>
            </a:r>
            <a:endParaRPr kumimoji="0" lang="en-US"/>
          </a:p>
        </p:txBody>
      </p:sp>
      <p:sp>
        <p:nvSpPr>
          <p:cNvPr id="3" name="Espace réservé du texte 2"/>
          <p:cNvSpPr>
            <a:spLocks noGrp="1"/>
          </p:cNvSpPr>
          <p:nvPr>
            <p:ph type="body" idx="1"/>
          </p:nvPr>
        </p:nvSpPr>
        <p:spPr>
          <a:xfrm>
            <a:off x="457200" y="5486400"/>
            <a:ext cx="4040188"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Modifiez les styles du texte du masque</a:t>
            </a:r>
          </a:p>
        </p:txBody>
      </p:sp>
      <p:sp>
        <p:nvSpPr>
          <p:cNvPr id="4" name="Espace réservé du texte 3"/>
          <p:cNvSpPr>
            <a:spLocks noGrp="1"/>
          </p:cNvSpPr>
          <p:nvPr>
            <p:ph type="body" sz="half" idx="3"/>
          </p:nvPr>
        </p:nvSpPr>
        <p:spPr>
          <a:xfrm>
            <a:off x="4645025" y="5486400"/>
            <a:ext cx="4041775"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Modifiez les styles du texte du masque</a:t>
            </a:r>
          </a:p>
        </p:txBody>
      </p:sp>
      <p:sp>
        <p:nvSpPr>
          <p:cNvPr id="5" name="Espace réservé du contenu 4"/>
          <p:cNvSpPr>
            <a:spLocks noGrp="1"/>
          </p:cNvSpPr>
          <p:nvPr>
            <p:ph sz="quarter" idx="2"/>
          </p:nvPr>
        </p:nvSpPr>
        <p:spPr>
          <a:xfrm>
            <a:off x="457200" y="1516912"/>
            <a:ext cx="4040188"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6" name="Espace réservé du contenu 5"/>
          <p:cNvSpPr>
            <a:spLocks noGrp="1"/>
          </p:cNvSpPr>
          <p:nvPr>
            <p:ph sz="quarter" idx="4"/>
          </p:nvPr>
        </p:nvSpPr>
        <p:spPr>
          <a:xfrm>
            <a:off x="4645025" y="1516912"/>
            <a:ext cx="4041775"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7" name="Espace réservé de la date 6"/>
          <p:cNvSpPr>
            <a:spLocks noGrp="1"/>
          </p:cNvSpPr>
          <p:nvPr>
            <p:ph type="dt" sz="half" idx="10"/>
          </p:nvPr>
        </p:nvSpPr>
        <p:spPr/>
        <p:txBody>
          <a:bodyPr/>
          <a:lstStyle/>
          <a:p>
            <a:fld id="{77629828-46EC-4992-AFC0-56C506295991}" type="datetimeFigureOut">
              <a:rPr lang="fr-FR" smtClean="0"/>
              <a:t>10/06/2014</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1547BB8D-9BA4-429E-9BD4-8E290D12CE1E}" type="slidenum">
              <a:rPr lang="fr-FR" smtClean="0"/>
              <a:t>‹N°›</a:t>
            </a:fld>
            <a:endParaRPr lang="fr-FR"/>
          </a:p>
        </p:txBody>
      </p:sp>
    </p:spTree>
  </p:cSld>
  <p:clrMapOvr>
    <a:masterClrMapping/>
  </p:clrMapOvr>
  <mc:AlternateContent xmlns:mc="http://schemas.openxmlformats.org/markup-compatibility/2006" xmlns:p14="http://schemas.microsoft.com/office/powerpoint/2010/main">
    <mc:Choice Requires="p14">
      <p:transition spd="slow" p14:dur="800">
        <p:diamond/>
      </p:transition>
    </mc:Choice>
    <mc:Fallback xmlns="">
      <p:transition spd="slow">
        <p:diamond/>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a:xfrm>
            <a:off x="457200" y="274320"/>
            <a:ext cx="7470648" cy="1143000"/>
          </a:xfrm>
        </p:spPr>
        <p:txBody>
          <a:bodyPr anchor="ctr"/>
          <a:lstStyle>
            <a:lvl1pPr algn="l">
              <a:defRPr sz="4600"/>
            </a:lvl1pPr>
          </a:lstStyle>
          <a:p>
            <a:r>
              <a:rPr kumimoji="0" lang="fr-FR" smtClean="0"/>
              <a:t>Modifiez le style du titre</a:t>
            </a:r>
            <a:endParaRPr kumimoji="0" lang="en-US"/>
          </a:p>
        </p:txBody>
      </p:sp>
      <p:sp>
        <p:nvSpPr>
          <p:cNvPr id="7" name="Espace réservé de la date 6"/>
          <p:cNvSpPr>
            <a:spLocks noGrp="1"/>
          </p:cNvSpPr>
          <p:nvPr>
            <p:ph type="dt" sz="half" idx="10"/>
          </p:nvPr>
        </p:nvSpPr>
        <p:spPr/>
        <p:txBody>
          <a:bodyPr/>
          <a:lstStyle/>
          <a:p>
            <a:fld id="{77629828-46EC-4992-AFC0-56C506295991}" type="datetimeFigureOut">
              <a:rPr lang="fr-FR" smtClean="0"/>
              <a:t>10/06/2014</a:t>
            </a:fld>
            <a:endParaRPr lang="fr-FR"/>
          </a:p>
        </p:txBody>
      </p:sp>
      <p:sp>
        <p:nvSpPr>
          <p:cNvPr id="8" name="Espace réservé du numéro de diapositive 7"/>
          <p:cNvSpPr>
            <a:spLocks noGrp="1"/>
          </p:cNvSpPr>
          <p:nvPr>
            <p:ph type="sldNum" sz="quarter" idx="11"/>
          </p:nvPr>
        </p:nvSpPr>
        <p:spPr/>
        <p:txBody>
          <a:bodyPr/>
          <a:lstStyle/>
          <a:p>
            <a:fld id="{1547BB8D-9BA4-429E-9BD4-8E290D12CE1E}" type="slidenum">
              <a:rPr lang="fr-FR" smtClean="0"/>
              <a:t>‹N°›</a:t>
            </a:fld>
            <a:endParaRPr lang="fr-FR"/>
          </a:p>
        </p:txBody>
      </p:sp>
      <p:sp>
        <p:nvSpPr>
          <p:cNvPr id="9" name="Espace réservé du pied de page 8"/>
          <p:cNvSpPr>
            <a:spLocks noGrp="1"/>
          </p:cNvSpPr>
          <p:nvPr>
            <p:ph type="ftr" sz="quarter" idx="12"/>
          </p:nvPr>
        </p:nvSpPr>
        <p:spPr/>
        <p:txBody>
          <a:bodyPr/>
          <a:lstStyle/>
          <a:p>
            <a:endParaRPr lang="fr-FR"/>
          </a:p>
        </p:txBody>
      </p:sp>
    </p:spTree>
  </p:cSld>
  <p:clrMapOvr>
    <a:masterClrMapping/>
  </p:clrMapOvr>
  <mc:AlternateContent xmlns:mc="http://schemas.openxmlformats.org/markup-compatibility/2006" xmlns:p14="http://schemas.microsoft.com/office/powerpoint/2010/main">
    <mc:Choice Requires="p14">
      <p:transition spd="slow" p14:dur="800">
        <p:diamond/>
      </p:transition>
    </mc:Choice>
    <mc:Fallback xmlns="">
      <p:transition spd="slow">
        <p:diamond/>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77629828-46EC-4992-AFC0-56C506295991}" type="datetimeFigureOut">
              <a:rPr lang="fr-FR" smtClean="0"/>
              <a:t>10/06/2014</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1547BB8D-9BA4-429E-9BD4-8E290D12CE1E}" type="slidenum">
              <a:rPr lang="fr-FR" smtClean="0"/>
              <a:t>‹N°›</a:t>
            </a:fld>
            <a:endParaRPr lang="fr-FR"/>
          </a:p>
        </p:txBody>
      </p:sp>
    </p:spTree>
  </p:cSld>
  <p:clrMapOvr>
    <a:masterClrMapping/>
  </p:clrMapOvr>
  <mc:AlternateContent xmlns:mc="http://schemas.openxmlformats.org/markup-compatibility/2006" xmlns:p14="http://schemas.microsoft.com/office/powerpoint/2010/main">
    <mc:Choice Requires="p14">
      <p:transition spd="slow" p14:dur="800">
        <p:diamond/>
      </p:transition>
    </mc:Choice>
    <mc:Fallback xmlns="">
      <p:transition spd="slow">
        <p:diamond/>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1185528"/>
            <a:ext cx="3200400" cy="730250"/>
          </a:xfrm>
        </p:spPr>
        <p:txBody>
          <a:bodyPr tIns="0" bIns="0" anchor="t"/>
          <a:lstStyle>
            <a:lvl1pPr algn="l">
              <a:buNone/>
              <a:defRPr sz="1800" b="1">
                <a:solidFill>
                  <a:schemeClr val="accent1"/>
                </a:solidFill>
              </a:defRPr>
            </a:lvl1pPr>
          </a:lstStyle>
          <a:p>
            <a:r>
              <a:rPr kumimoji="0" lang="fr-FR" smtClean="0"/>
              <a:t>Modifiez le style du titre</a:t>
            </a:r>
            <a:endParaRPr kumimoji="0" lang="en-US"/>
          </a:p>
        </p:txBody>
      </p:sp>
      <p:sp>
        <p:nvSpPr>
          <p:cNvPr id="3" name="Espace réservé du texte 2"/>
          <p:cNvSpPr>
            <a:spLocks noGrp="1"/>
          </p:cNvSpPr>
          <p:nvPr>
            <p:ph type="body" idx="2"/>
          </p:nvPr>
        </p:nvSpPr>
        <p:spPr>
          <a:xfrm>
            <a:off x="457200" y="214424"/>
            <a:ext cx="2743200" cy="914400"/>
          </a:xfrm>
        </p:spPr>
        <p:txBody>
          <a:bodyPr lIns="45720" tIns="0" rIns="45720" bIns="0" anchor="b"/>
          <a:lstStyle>
            <a:lvl1pPr marL="0" indent="0" algn="l">
              <a:buNone/>
              <a:defRPr sz="1400"/>
            </a:lvl1pPr>
            <a:lvl2pPr>
              <a:buNone/>
              <a:defRPr sz="1200"/>
            </a:lvl2pPr>
            <a:lvl3pPr>
              <a:buNone/>
              <a:defRPr sz="1000"/>
            </a:lvl3pPr>
            <a:lvl4pPr>
              <a:buNone/>
              <a:defRPr sz="900"/>
            </a:lvl4pPr>
            <a:lvl5pPr>
              <a:buNone/>
              <a:defRPr sz="900"/>
            </a:lvl5pPr>
          </a:lstStyle>
          <a:p>
            <a:pPr lvl="0" eaLnBrk="1" latinLnBrk="0" hangingPunct="1"/>
            <a:r>
              <a:rPr kumimoji="0" lang="fr-FR" smtClean="0"/>
              <a:t>Modifiez les styles du texte du masque</a:t>
            </a:r>
          </a:p>
        </p:txBody>
      </p:sp>
      <p:sp>
        <p:nvSpPr>
          <p:cNvPr id="4" name="Espace réservé du contenu 3"/>
          <p:cNvSpPr>
            <a:spLocks noGrp="1"/>
          </p:cNvSpPr>
          <p:nvPr>
            <p:ph sz="half" idx="1"/>
          </p:nvPr>
        </p:nvSpPr>
        <p:spPr>
          <a:xfrm>
            <a:off x="457200" y="1981200"/>
            <a:ext cx="7086600" cy="3810000"/>
          </a:xfrm>
        </p:spPr>
        <p:txBody>
          <a:bodyPr/>
          <a:lstStyle>
            <a:lvl1pPr>
              <a:defRPr sz="2800"/>
            </a:lvl1pPr>
            <a:lvl2pPr>
              <a:defRPr sz="2400"/>
            </a:lvl2pPr>
            <a:lvl3pPr>
              <a:defRPr sz="2200"/>
            </a:lvl3pPr>
            <a:lvl4pPr>
              <a:defRPr sz="2000"/>
            </a:lvl4pPr>
            <a:lvl5pPr>
              <a:defRPr sz="2000"/>
            </a:lvl5pPr>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p>
            <a:fld id="{77629828-46EC-4992-AFC0-56C506295991}" type="datetimeFigureOut">
              <a:rPr lang="fr-FR" smtClean="0"/>
              <a:t>10/06/2014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a:xfrm>
            <a:off x="8156448" y="6422064"/>
            <a:ext cx="762000" cy="365125"/>
          </a:xfrm>
        </p:spPr>
        <p:txBody>
          <a:bodyPr/>
          <a:lstStyle/>
          <a:p>
            <a:fld id="{1547BB8D-9BA4-429E-9BD4-8E290D12CE1E}" type="slidenum">
              <a:rPr lang="fr-FR" smtClean="0"/>
              <a:t>‹N°›</a:t>
            </a:fld>
            <a:endParaRPr lang="fr-FR"/>
          </a:p>
        </p:txBody>
      </p:sp>
    </p:spTree>
  </p:cSld>
  <p:clrMapOvr>
    <a:masterClrMapping/>
  </p:clrMapOvr>
  <mc:AlternateContent xmlns:mc="http://schemas.openxmlformats.org/markup-compatibility/2006" xmlns:p14="http://schemas.microsoft.com/office/powerpoint/2010/main">
    <mc:Choice Requires="p14">
      <p:transition spd="slow" p14:dur="800">
        <p:diamond/>
      </p:transition>
    </mc:Choice>
    <mc:Fallback xmlns="">
      <p:transition spd="slow">
        <p:diamond/>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5556732" y="1705709"/>
            <a:ext cx="3053868" cy="1253808"/>
          </a:xfrm>
        </p:spPr>
        <p:txBody>
          <a:bodyPr anchor="b"/>
          <a:lstStyle>
            <a:lvl1pPr algn="l">
              <a:buNone/>
              <a:defRPr sz="2200" b="1">
                <a:solidFill>
                  <a:schemeClr val="accent1"/>
                </a:solidFill>
              </a:defRPr>
            </a:lvl1pPr>
          </a:lstStyle>
          <a:p>
            <a:r>
              <a:rPr kumimoji="0" lang="fr-FR" smtClean="0"/>
              <a:t>Modifiez le style du titre</a:t>
            </a:r>
            <a:endParaRPr kumimoji="0" lang="en-US"/>
          </a:p>
        </p:txBody>
      </p:sp>
      <p:sp>
        <p:nvSpPr>
          <p:cNvPr id="3" name="Espace réservé pour une image  2"/>
          <p:cNvSpPr>
            <a:spLocks noGrp="1"/>
          </p:cNvSpPr>
          <p:nvPr>
            <p:ph type="pic" idx="1"/>
          </p:nvPr>
        </p:nvSpPr>
        <p:spPr>
          <a:xfrm>
            <a:off x="1065628" y="1019907"/>
            <a:ext cx="4114800" cy="4114800"/>
          </a:xfrm>
          <a:prstGeom prst="ellipse">
            <a:avLst/>
          </a:prstGeom>
          <a:solidFill>
            <a:schemeClr val="bg2">
              <a:shade val="50000"/>
            </a:schemeClr>
          </a:solidFill>
          <a:ln w="50800" cap="flat">
            <a:solidFill>
              <a:schemeClr val="bg2"/>
            </a:solidFill>
            <a:miter lim="800000"/>
          </a:ln>
          <a:effectLst>
            <a:outerShdw blurRad="152000" dist="345000" dir="5400000" sx="-80000" sy="-18000" rotWithShape="0">
              <a:srgbClr val="000000">
                <a:alpha val="25000"/>
              </a:srgbClr>
            </a:outerShdw>
          </a:effectLst>
          <a:scene3d>
            <a:camera prst="orthographicFront"/>
            <a:lightRig rig="contrasting" dir="t">
              <a:rot lat="0" lon="0" rev="2400000"/>
            </a:lightRig>
          </a:scene3d>
          <a:sp3d contourW="7620">
            <a:bevelT w="63500" h="63500"/>
            <a:contourClr>
              <a:schemeClr val="bg2">
                <a:shade val="50000"/>
              </a:schemeClr>
            </a:contourClr>
          </a:sp3d>
        </p:spPr>
        <p:txBody>
          <a:bodyPr/>
          <a:lstStyle>
            <a:lvl1pPr marL="0" indent="0">
              <a:buNone/>
              <a:defRPr sz="3200"/>
            </a:lvl1pPr>
          </a:lstStyle>
          <a:p>
            <a:r>
              <a:rPr kumimoji="0" lang="fr-FR" smtClean="0"/>
              <a:t>Cliquez sur l'icône pour ajouter une image</a:t>
            </a:r>
            <a:endParaRPr kumimoji="0" lang="en-US" dirty="0"/>
          </a:p>
        </p:txBody>
      </p:sp>
      <p:sp>
        <p:nvSpPr>
          <p:cNvPr id="4" name="Espace réservé du texte 3"/>
          <p:cNvSpPr>
            <a:spLocks noGrp="1"/>
          </p:cNvSpPr>
          <p:nvPr>
            <p:ph type="body" sz="half" idx="2"/>
          </p:nvPr>
        </p:nvSpPr>
        <p:spPr>
          <a:xfrm>
            <a:off x="5556734" y="2998765"/>
            <a:ext cx="3053866" cy="2663482"/>
          </a:xfrm>
        </p:spPr>
        <p:txBody>
          <a:bodyPr lIns="45720" rIns="45720"/>
          <a:lstStyle>
            <a:lvl1pPr marL="0" indent="0">
              <a:buFontTx/>
              <a:buNone/>
              <a:defRPr sz="12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fr-FR" smtClean="0"/>
              <a:t>Modifiez les styles du texte du masque</a:t>
            </a:r>
          </a:p>
        </p:txBody>
      </p:sp>
      <p:sp>
        <p:nvSpPr>
          <p:cNvPr id="5" name="Espace réservé de la date 4"/>
          <p:cNvSpPr>
            <a:spLocks noGrp="1"/>
          </p:cNvSpPr>
          <p:nvPr>
            <p:ph type="dt" sz="half" idx="10"/>
          </p:nvPr>
        </p:nvSpPr>
        <p:spPr>
          <a:xfrm>
            <a:off x="457200" y="6422064"/>
            <a:ext cx="2133600" cy="365125"/>
          </a:xfrm>
        </p:spPr>
        <p:txBody>
          <a:bodyPr/>
          <a:lstStyle/>
          <a:p>
            <a:fld id="{77629828-46EC-4992-AFC0-56C506295991}" type="datetimeFigureOut">
              <a:rPr lang="fr-FR" smtClean="0"/>
              <a:t>10/06/2014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1547BB8D-9BA4-429E-9BD4-8E290D12CE1E}" type="slidenum">
              <a:rPr lang="fr-FR" smtClean="0"/>
              <a:t>‹N°›</a:t>
            </a:fld>
            <a:endParaRPr lang="fr-FR"/>
          </a:p>
        </p:txBody>
      </p:sp>
    </p:spTree>
  </p:cSld>
  <p:clrMapOvr>
    <a:masterClrMapping/>
  </p:clrMapOvr>
  <mc:AlternateContent xmlns:mc="http://schemas.openxmlformats.org/markup-compatibility/2006" xmlns:p14="http://schemas.microsoft.com/office/powerpoint/2010/main">
    <mc:Choice Requires="p14">
      <p:transition spd="slow" p14:dur="800">
        <p:diamond/>
      </p:transition>
    </mc:Choice>
    <mc:Fallback xmlns="">
      <p:transition spd="slow">
        <p:diamond/>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2" name="Forme libre 11"/>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16" name="Forme libre 15"/>
          <p:cNvSpPr>
            <a:spLocks/>
          </p:cNvSpPr>
          <p:nvPr/>
        </p:nvSpPr>
        <p:spPr bwMode="auto">
          <a:xfrm>
            <a:off x="7315200" y="0"/>
            <a:ext cx="18288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2082" y="1734"/>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Espace réservé du titre 8"/>
          <p:cNvSpPr>
            <a:spLocks noGrp="1"/>
          </p:cNvSpPr>
          <p:nvPr>
            <p:ph type="title"/>
          </p:nvPr>
        </p:nvSpPr>
        <p:spPr>
          <a:xfrm>
            <a:off x="457200" y="274638"/>
            <a:ext cx="7467600" cy="1143000"/>
          </a:xfrm>
          <a:prstGeom prst="rect">
            <a:avLst/>
          </a:prstGeom>
        </p:spPr>
        <p:txBody>
          <a:bodyPr vert="horz" lIns="45720" rIns="45720" anchor="ctr">
            <a:normAutofit/>
          </a:bodyPr>
          <a:lstStyle/>
          <a:p>
            <a:r>
              <a:rPr kumimoji="0" lang="fr-FR" smtClean="0"/>
              <a:t>Modifiez le style du titre</a:t>
            </a:r>
            <a:endParaRPr kumimoji="0" lang="en-US"/>
          </a:p>
        </p:txBody>
      </p:sp>
      <p:sp>
        <p:nvSpPr>
          <p:cNvPr id="30" name="Espace réservé du texte 29"/>
          <p:cNvSpPr>
            <a:spLocks noGrp="1"/>
          </p:cNvSpPr>
          <p:nvPr>
            <p:ph type="body" idx="1"/>
          </p:nvPr>
        </p:nvSpPr>
        <p:spPr>
          <a:xfrm>
            <a:off x="457200" y="1600200"/>
            <a:ext cx="7467600" cy="4525963"/>
          </a:xfrm>
          <a:prstGeom prst="rect">
            <a:avLst/>
          </a:prstGeom>
        </p:spPr>
        <p:txBody>
          <a:bodyPr vert="horz">
            <a:normAutofit/>
          </a:bodyPr>
          <a:lstStyle/>
          <a:p>
            <a:pPr lvl="0" eaLnBrk="1" latinLnBrk="0" hangingPunct="1"/>
            <a:r>
              <a:rPr kumimoji="0" lang="fr-FR" smtClean="0"/>
              <a:t>Modifiez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10" name="Espace réservé de la date 9"/>
          <p:cNvSpPr>
            <a:spLocks noGrp="1"/>
          </p:cNvSpPr>
          <p:nvPr>
            <p:ph type="dt" sz="half" idx="2"/>
          </p:nvPr>
        </p:nvSpPr>
        <p:spPr>
          <a:xfrm>
            <a:off x="457200" y="6422064"/>
            <a:ext cx="2133600" cy="365125"/>
          </a:xfrm>
          <a:prstGeom prst="rect">
            <a:avLst/>
          </a:prstGeom>
        </p:spPr>
        <p:txBody>
          <a:bodyPr vert="horz" bIns="0" anchor="b"/>
          <a:lstStyle>
            <a:lvl1pPr algn="l" eaLnBrk="1" latinLnBrk="0" hangingPunct="1">
              <a:defRPr kumimoji="0" sz="1000">
                <a:solidFill>
                  <a:schemeClr val="tx2">
                    <a:shade val="50000"/>
                  </a:schemeClr>
                </a:solidFill>
              </a:defRPr>
            </a:lvl1pPr>
          </a:lstStyle>
          <a:p>
            <a:fld id="{77629828-46EC-4992-AFC0-56C506295991}" type="datetimeFigureOut">
              <a:rPr lang="fr-FR" smtClean="0"/>
              <a:t>10/06/2014</a:t>
            </a:fld>
            <a:endParaRPr lang="fr-FR"/>
          </a:p>
        </p:txBody>
      </p:sp>
      <p:sp>
        <p:nvSpPr>
          <p:cNvPr id="22" name="Espace réservé du pied de page 21"/>
          <p:cNvSpPr>
            <a:spLocks noGrp="1"/>
          </p:cNvSpPr>
          <p:nvPr>
            <p:ph type="ftr" sz="quarter" idx="3"/>
          </p:nvPr>
        </p:nvSpPr>
        <p:spPr>
          <a:xfrm>
            <a:off x="3124200" y="6422064"/>
            <a:ext cx="2895600" cy="365125"/>
          </a:xfrm>
          <a:prstGeom prst="rect">
            <a:avLst/>
          </a:prstGeom>
        </p:spPr>
        <p:txBody>
          <a:bodyPr vert="horz" lIns="0" rIns="0" bIns="0" anchor="b"/>
          <a:lstStyle>
            <a:lvl1pPr algn="ctr" eaLnBrk="1" latinLnBrk="0" hangingPunct="1">
              <a:defRPr kumimoji="0" sz="1000">
                <a:solidFill>
                  <a:schemeClr val="tx2">
                    <a:shade val="50000"/>
                  </a:schemeClr>
                </a:solidFill>
              </a:defRPr>
            </a:lvl1pPr>
          </a:lstStyle>
          <a:p>
            <a:endParaRPr lang="fr-FR"/>
          </a:p>
        </p:txBody>
      </p:sp>
      <p:sp>
        <p:nvSpPr>
          <p:cNvPr id="18" name="Espace réservé du numéro de diapositive 17"/>
          <p:cNvSpPr>
            <a:spLocks noGrp="1"/>
          </p:cNvSpPr>
          <p:nvPr>
            <p:ph type="sldNum" sz="quarter" idx="4"/>
          </p:nvPr>
        </p:nvSpPr>
        <p:spPr>
          <a:xfrm>
            <a:off x="8153400" y="6422064"/>
            <a:ext cx="762000" cy="365125"/>
          </a:xfrm>
          <a:prstGeom prst="rect">
            <a:avLst/>
          </a:prstGeom>
        </p:spPr>
        <p:txBody>
          <a:bodyPr vert="horz" lIns="0" tIns="0" rIns="0" bIns="0" anchor="b"/>
          <a:lstStyle>
            <a:lvl1pPr algn="r" eaLnBrk="1" latinLnBrk="0" hangingPunct="1">
              <a:defRPr kumimoji="0" sz="1000">
                <a:solidFill>
                  <a:schemeClr val="tx2">
                    <a:shade val="50000"/>
                  </a:schemeClr>
                </a:solidFill>
              </a:defRPr>
            </a:lvl1pPr>
          </a:lstStyle>
          <a:p>
            <a:fld id="{1547BB8D-9BA4-429E-9BD4-8E290D12CE1E}" type="slidenum">
              <a:rPr lang="fr-FR" smtClean="0"/>
              <a:t>‹N°›</a:t>
            </a:fld>
            <a:endParaRPr lang="fr-FR"/>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mc:AlternateContent xmlns:mc="http://schemas.openxmlformats.org/markup-compatibility/2006" xmlns:p14="http://schemas.microsoft.com/office/powerpoint/2010/main">
    <mc:Choice Requires="p14">
      <p:transition spd="slow" p14:dur="800">
        <p:diamond/>
      </p:transition>
    </mc:Choice>
    <mc:Fallback xmlns="">
      <p:transition spd="slow">
        <p:diamond/>
      </p:transition>
    </mc:Fallback>
  </mc:AlternateContent>
  <p:txStyles>
    <p:titleStyle>
      <a:lvl1pPr algn="l" rtl="0" eaLnBrk="1" latinLnBrk="0" hangingPunct="1">
        <a:spcBef>
          <a:spcPct val="0"/>
        </a:spcBef>
        <a:buNone/>
        <a:defRPr kumimoji="0" sz="4600" kern="1200">
          <a:solidFill>
            <a:schemeClr val="tx1"/>
          </a:solidFill>
          <a:latin typeface="+mj-lt"/>
          <a:ea typeface="+mj-ea"/>
          <a:cs typeface="+mj-cs"/>
        </a:defRPr>
      </a:lvl1pPr>
    </p:titleStyle>
    <p:bodyStyle>
      <a:lvl1pPr marL="420624"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722376" indent="-274320" algn="l" rtl="0" eaLnBrk="1" latinLnBrk="0" hangingPunct="1">
        <a:spcBef>
          <a:spcPct val="20000"/>
        </a:spcBef>
        <a:buClr>
          <a:schemeClr val="accent1"/>
        </a:buClr>
        <a:buSzPct val="90000"/>
        <a:buFont typeface="Wingdings 2"/>
        <a:buChar char=""/>
        <a:defRPr kumimoji="0" sz="2600" kern="1200">
          <a:solidFill>
            <a:schemeClr val="tx1"/>
          </a:solidFill>
          <a:latin typeface="+mn-lt"/>
          <a:ea typeface="+mn-ea"/>
          <a:cs typeface="+mn-cs"/>
        </a:defRPr>
      </a:lvl2pPr>
      <a:lvl3pPr marL="1005840" indent="-256032" algn="l" rtl="0" eaLnBrk="1" latinLnBrk="0" hangingPunct="1">
        <a:spcBef>
          <a:spcPct val="20000"/>
        </a:spcBef>
        <a:buClr>
          <a:schemeClr val="accent2"/>
        </a:buClr>
        <a:buSzPct val="85000"/>
        <a:buFont typeface="Arial"/>
        <a:buChar char="○"/>
        <a:defRPr kumimoji="0" sz="2400" kern="1200">
          <a:solidFill>
            <a:schemeClr val="tx1"/>
          </a:solidFill>
          <a:latin typeface="+mn-lt"/>
          <a:ea typeface="+mn-ea"/>
          <a:cs typeface="+mn-cs"/>
        </a:defRPr>
      </a:lvl3pPr>
      <a:lvl4pPr marL="1280160" indent="-237744" algn="l" rtl="0" eaLnBrk="1" latinLnBrk="0" hangingPunct="1">
        <a:spcBef>
          <a:spcPct val="20000"/>
        </a:spcBef>
        <a:buClr>
          <a:schemeClr val="accent3"/>
        </a:buClr>
        <a:buSzPct val="90000"/>
        <a:buFont typeface="Wingdings 2"/>
        <a:buChar char=""/>
        <a:defRPr kumimoji="0" sz="2000" kern="1200">
          <a:solidFill>
            <a:schemeClr val="tx1"/>
          </a:solidFill>
          <a:latin typeface="+mn-lt"/>
          <a:ea typeface="+mn-ea"/>
          <a:cs typeface="+mn-cs"/>
        </a:defRPr>
      </a:lvl4pPr>
      <a:lvl5pPr marL="1490472" indent="-182880" algn="l" rtl="0" eaLnBrk="1" latinLnBrk="0" hangingPunct="1">
        <a:spcBef>
          <a:spcPct val="20000"/>
        </a:spcBef>
        <a:buClr>
          <a:schemeClr val="accent4"/>
        </a:buClr>
        <a:buSzPct val="100000"/>
        <a:buFont typeface="Arial"/>
        <a:buChar char="-"/>
        <a:defRPr kumimoji="0" sz="2000" kern="1200">
          <a:solidFill>
            <a:schemeClr val="tx1"/>
          </a:solidFill>
          <a:latin typeface="+mn-lt"/>
          <a:ea typeface="+mn-ea"/>
          <a:cs typeface="+mn-cs"/>
        </a:defRPr>
      </a:lvl5pPr>
      <a:lvl6pPr marL="1700784" indent="-182880" algn="l" rtl="0" eaLnBrk="1" latinLnBrk="0" hangingPunct="1">
        <a:spcBef>
          <a:spcPct val="20000"/>
        </a:spcBef>
        <a:buClr>
          <a:schemeClr val="accent5"/>
        </a:buClr>
        <a:buFont typeface="Arial"/>
        <a:buChar char="-"/>
        <a:defRPr kumimoji="0" sz="2000" kern="1200" baseline="0">
          <a:solidFill>
            <a:schemeClr val="tx1"/>
          </a:solidFill>
          <a:latin typeface="+mn-lt"/>
          <a:ea typeface="+mn-ea"/>
          <a:cs typeface="+mn-cs"/>
        </a:defRPr>
      </a:lvl6pPr>
      <a:lvl7pPr marL="1920240" indent="-182880" algn="l" rtl="0" eaLnBrk="1" latinLnBrk="0" hangingPunct="1">
        <a:spcBef>
          <a:spcPct val="20000"/>
        </a:spcBef>
        <a:buClr>
          <a:schemeClr val="accent6"/>
        </a:buClr>
        <a:buSzPct val="100000"/>
        <a:buFont typeface="Arial"/>
        <a:buChar char="•"/>
        <a:defRPr kumimoji="0" sz="1800" kern="1200" baseline="0">
          <a:solidFill>
            <a:schemeClr val="tx1"/>
          </a:solidFill>
          <a:latin typeface="+mn-lt"/>
          <a:ea typeface="+mn-ea"/>
          <a:cs typeface="+mn-cs"/>
        </a:defRPr>
      </a:lvl7pPr>
      <a:lvl8pPr marL="2139696"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8pPr>
      <a:lvl9pPr marL="2331720"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google.com/imgres?imgurl&amp;imgrefurl=http://future.wikia.com/wiki/File:Europe_flag.png&amp;h=0&amp;w=0&amp;tbnid=uS0HHUMcfyyDAM&amp;zoom=1&amp;tbnh=183&amp;tbnw=275&amp;docid=EwIU125t2xuzoM&amp;tbm=isch&amp;ei=t8KIU9vxCeWf0QXA1YDADg&amp;ved=0CAIQsCUoAA" TargetMode="External"/><Relationship Id="rId2" Type="http://schemas.openxmlformats.org/officeDocument/2006/relationships/hyperlink" Target="http://www.google.com/url?sa=i&amp;rct=j&amp;q=&amp;esrc=s&amp;frm=1&amp;source=images&amp;cd=&amp;cad=rja&amp;uact=8&amp;docid=CMncuuFgj-u7-M&amp;tbnid=3Atl9yH_04lKiM:&amp;ved=0CAUQjRw&amp;url=http://blogs.biomedcentral.com/bmcblog/2012/08/28/joint-actions-on-public-health-in-the-european-union/&amp;ei=RsKIU-e3GdSX0AXYzoGAAw&amp;psig=AFQjCNHX1SKltHK0fQqjI8rPxErJ7lReNw&amp;ust=1401557944251300" TargetMode="Externa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www.google.com/url?sa=i&amp;source=images&amp;cd=&amp;cad=rja&amp;uact=8&amp;docid=EwIU125t2xuzoM&amp;tbnid=uS0HHUMcfyyDAM&amp;ved=0CAgQjRw&amp;url=http://future.wikia.com/wiki/File:Europe_flag.png&amp;ei=y8KIU4CzIMOx0AWyvYGYDA&amp;psig=AFQjCNFiUy8VN6kiEklE-jtBFzWLrD-JGg&amp;ust=1401558091639358" TargetMode="External"/></Relationships>
</file>

<file path=ppt/slides/_rels/slide10.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hyperlink" Target="http://fr.questmachine.org/wiki/Image:concurrence-mot-cle-1311972918.gif" TargetMode="Externa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7" Type="http://schemas.openxmlformats.org/officeDocument/2006/relationships/image" Target="../media/image6.gif"/><Relationship Id="rId2" Type="http://schemas.openxmlformats.org/officeDocument/2006/relationships/image" Target="../media/image3.jpeg"/><Relationship Id="rId1" Type="http://schemas.openxmlformats.org/officeDocument/2006/relationships/slideLayout" Target="../slideLayouts/slideLayout7.xml"/><Relationship Id="rId6" Type="http://schemas.openxmlformats.org/officeDocument/2006/relationships/hyperlink" Target="http://www.google.com/url?sa=i&amp;source=images&amp;cd=&amp;cad=rja&amp;uact=8&amp;docid=3wKZa7OLAXr1mM&amp;tbnid=mHvmsXeF3sbWiM&amp;ved=0CAgQjRw&amp;url=http://ecbaill.free.fr/dossiers/dieux_deesses_egypte/dieux_deesses_egypte.htm&amp;ei=ZVCLU5WbB8eVPemngdAJ&amp;psig=AFQjCNGDj2eWxa64hBsobzjV3WDwEliDdg&amp;ust=1401725413296373" TargetMode="External"/><Relationship Id="rId5" Type="http://schemas.openxmlformats.org/officeDocument/2006/relationships/image" Target="../media/image5.jpeg"/><Relationship Id="rId4" Type="http://schemas.openxmlformats.org/officeDocument/2006/relationships/hyperlink" Target="http://uploads1.wikiart.org/images/sergey-solomko/bacchus.jpg" TargetMode="External"/></Relationships>
</file>

<file path=ppt/slides/_rels/slide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www.centresocial-sainte-tulle.fr/m562.html" TargetMode="Externa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hyperlink" Target="//commons.wikimedia.org/wiki/File:Andr%C3%A9_Malraux,_Pic,_22.jpg?uselang=ru" TargetMode="Externa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image" Target="../media/image12.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14.gif"/><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323528" y="836712"/>
            <a:ext cx="6480048" cy="2301240"/>
          </a:xfrm>
        </p:spPr>
        <p:txBody>
          <a:bodyPr>
            <a:normAutofit fontScale="90000"/>
          </a:bodyPr>
          <a:lstStyle/>
          <a:p>
            <a:r>
              <a:rPr lang="fr-FR" dirty="0" smtClean="0">
                <a:solidFill>
                  <a:srgbClr val="002060"/>
                </a:solidFill>
              </a:rPr>
              <a:t>Religion, </a:t>
            </a:r>
            <a:r>
              <a:rPr lang="fr-FR" dirty="0" err="1" smtClean="0">
                <a:solidFill>
                  <a:srgbClr val="002060"/>
                </a:solidFill>
              </a:rPr>
              <a:t>CompetiTION</a:t>
            </a:r>
            <a:r>
              <a:rPr lang="fr-FR" dirty="0">
                <a:solidFill>
                  <a:srgbClr val="002060"/>
                </a:solidFill>
              </a:rPr>
              <a:t>,</a:t>
            </a:r>
            <a:r>
              <a:rPr lang="fr-FR" dirty="0" smtClean="0">
                <a:solidFill>
                  <a:srgbClr val="002060"/>
                </a:solidFill>
              </a:rPr>
              <a:t> </a:t>
            </a:r>
            <a:r>
              <a:rPr lang="fr-FR" dirty="0" err="1" smtClean="0">
                <a:solidFill>
                  <a:srgbClr val="002060"/>
                </a:solidFill>
              </a:rPr>
              <a:t>europe</a:t>
            </a:r>
            <a:r>
              <a:rPr lang="fr-FR" dirty="0" smtClean="0">
                <a:solidFill>
                  <a:srgbClr val="002060"/>
                </a:solidFill>
              </a:rPr>
              <a:t>: WHICH </a:t>
            </a:r>
            <a:r>
              <a:rPr lang="fr-FR" dirty="0" err="1" smtClean="0">
                <a:solidFill>
                  <a:srgbClr val="002060"/>
                </a:solidFill>
              </a:rPr>
              <a:t>COMbINATION</a:t>
            </a:r>
            <a:r>
              <a:rPr lang="fr-FR" dirty="0" smtClean="0">
                <a:solidFill>
                  <a:srgbClr val="002060"/>
                </a:solidFill>
              </a:rPr>
              <a:t> ?</a:t>
            </a:r>
            <a:endParaRPr lang="fr-FR" dirty="0">
              <a:solidFill>
                <a:srgbClr val="002060"/>
              </a:solidFill>
            </a:endParaRPr>
          </a:p>
        </p:txBody>
      </p:sp>
      <p:sp>
        <p:nvSpPr>
          <p:cNvPr id="4" name="ZoneTexte 3"/>
          <p:cNvSpPr txBox="1"/>
          <p:nvPr/>
        </p:nvSpPr>
        <p:spPr>
          <a:xfrm>
            <a:off x="611560" y="3861048"/>
            <a:ext cx="4384662" cy="1754326"/>
          </a:xfrm>
          <a:prstGeom prst="rect">
            <a:avLst/>
          </a:prstGeom>
          <a:noFill/>
        </p:spPr>
        <p:txBody>
          <a:bodyPr wrap="none" rtlCol="0">
            <a:spAutoFit/>
          </a:bodyPr>
          <a:lstStyle/>
          <a:p>
            <a:r>
              <a:rPr lang="fr-FR" b="1" dirty="0" smtClean="0">
                <a:latin typeface="Garamond" panose="02020404030301010803" pitchFamily="18" charset="0"/>
              </a:rPr>
              <a:t>François H. BRIARD</a:t>
            </a:r>
          </a:p>
          <a:p>
            <a:r>
              <a:rPr lang="fr-FR" b="1" dirty="0" smtClean="0">
                <a:latin typeface="Garamond" panose="02020404030301010803" pitchFamily="18" charset="0"/>
              </a:rPr>
              <a:t>French Supreme Court Attorney</a:t>
            </a:r>
          </a:p>
          <a:p>
            <a:r>
              <a:rPr lang="fr-FR" b="1" dirty="0" smtClean="0">
                <a:latin typeface="Garamond" panose="02020404030301010803" pitchFamily="18" charset="0"/>
              </a:rPr>
              <a:t>President of the VERGENNES SOCIETY</a:t>
            </a:r>
          </a:p>
          <a:p>
            <a:endParaRPr lang="fr-FR" b="1" dirty="0" smtClean="0">
              <a:latin typeface="Garamond" panose="02020404030301010803" pitchFamily="18" charset="0"/>
            </a:endParaRPr>
          </a:p>
          <a:p>
            <a:r>
              <a:rPr lang="fr-FR" b="1" dirty="0" smtClean="0">
                <a:latin typeface="Garamond" panose="02020404030301010803" pitchFamily="18" charset="0"/>
              </a:rPr>
              <a:t>AEI </a:t>
            </a:r>
            <a:r>
              <a:rPr lang="fr-FR" b="1" dirty="0" err="1" smtClean="0">
                <a:latin typeface="Garamond" panose="02020404030301010803" pitchFamily="18" charset="0"/>
              </a:rPr>
              <a:t>Transatlantic</a:t>
            </a:r>
            <a:r>
              <a:rPr lang="fr-FR" b="1" dirty="0" smtClean="0">
                <a:latin typeface="Garamond" panose="02020404030301010803" pitchFamily="18" charset="0"/>
              </a:rPr>
              <a:t> Forum</a:t>
            </a:r>
          </a:p>
          <a:p>
            <a:r>
              <a:rPr lang="fr-FR" b="1" dirty="0" err="1" smtClean="0">
                <a:latin typeface="Garamond" panose="02020404030301010803" pitchFamily="18" charset="0"/>
              </a:rPr>
              <a:t>Hamburg</a:t>
            </a:r>
            <a:r>
              <a:rPr lang="fr-FR" b="1" dirty="0" smtClean="0">
                <a:latin typeface="Garamond" panose="02020404030301010803" pitchFamily="18" charset="0"/>
              </a:rPr>
              <a:t>, </a:t>
            </a:r>
            <a:r>
              <a:rPr lang="fr-FR" b="1" dirty="0" err="1" smtClean="0">
                <a:latin typeface="Garamond" panose="02020404030301010803" pitchFamily="18" charset="0"/>
              </a:rPr>
              <a:t>June</a:t>
            </a:r>
            <a:r>
              <a:rPr lang="fr-FR" b="1" dirty="0" smtClean="0">
                <a:latin typeface="Garamond" panose="02020404030301010803" pitchFamily="18" charset="0"/>
              </a:rPr>
              <a:t> 10-11 2014</a:t>
            </a:r>
            <a:endParaRPr lang="fr-FR" b="1" dirty="0">
              <a:latin typeface="Garamond" panose="02020404030301010803" pitchFamily="18" charset="0"/>
            </a:endParaRPr>
          </a:p>
        </p:txBody>
      </p:sp>
      <p:sp>
        <p:nvSpPr>
          <p:cNvPr id="5" name="AutoShape 2" descr="https://encrypted-tbn1.gstatic.com/images?q=tbn:ANd9GcSsX9mAo5F3Py1ZR-RlfV4--zttGCRJwtGGBD4YXjXJ_Ch0WxEq1A">
            <a:hlinkClick r:id="rId2"/>
          </p:cNvPr>
          <p:cNvSpPr>
            <a:spLocks noChangeAspect="1" noChangeArrowheads="1"/>
          </p:cNvSpPr>
          <p:nvPr/>
        </p:nvSpPr>
        <p:spPr bwMode="auto">
          <a:xfrm>
            <a:off x="117475" y="-1790700"/>
            <a:ext cx="4686300" cy="3743325"/>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sp>
        <p:nvSpPr>
          <p:cNvPr id="6" name="AutoShape 4" descr="https://encrypted-tbn1.gstatic.com/images?q=tbn:ANd9GcSsX9mAo5F3Py1ZR-RlfV4--zttGCRJwtGGBD4YXjXJ_Ch0WxEq1A">
            <a:hlinkClick r:id="rId2"/>
          </p:cNvPr>
          <p:cNvSpPr>
            <a:spLocks noChangeAspect="1" noChangeArrowheads="1"/>
          </p:cNvSpPr>
          <p:nvPr/>
        </p:nvSpPr>
        <p:spPr bwMode="auto">
          <a:xfrm>
            <a:off x="269875" y="-1638300"/>
            <a:ext cx="4686300" cy="3743325"/>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sp>
        <p:nvSpPr>
          <p:cNvPr id="7" name="AutoShape 6" descr="https://encrypted-tbn1.gstatic.com/images?q=tbn:ANd9GcSsX9mAo5F3Py1ZR-RlfV4--zttGCRJwtGGBD4YXjXJ_Ch0WxEq1A">
            <a:hlinkClick r:id="rId2"/>
          </p:cNvPr>
          <p:cNvSpPr>
            <a:spLocks noChangeAspect="1" noChangeArrowheads="1"/>
          </p:cNvSpPr>
          <p:nvPr/>
        </p:nvSpPr>
        <p:spPr bwMode="auto">
          <a:xfrm>
            <a:off x="422275" y="-1485900"/>
            <a:ext cx="4686300" cy="3743325"/>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sp>
        <p:nvSpPr>
          <p:cNvPr id="8" name="AutoShape 8" descr="https://encrypted-tbn1.gstatic.com/images?q=tbn:ANd9GcT_ghffocktc11inSSOyMBVh5-OiM9Y_XAEXALWU4R6PVzvks8bVJcpqUpT">
            <a:hlinkClick r:id="rId3"/>
          </p:cNvPr>
          <p:cNvSpPr>
            <a:spLocks noChangeAspect="1" noChangeArrowheads="1"/>
          </p:cNvSpPr>
          <p:nvPr/>
        </p:nvSpPr>
        <p:spPr bwMode="auto">
          <a:xfrm>
            <a:off x="117475" y="-830263"/>
            <a:ext cx="2619375" cy="1743076"/>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pic>
        <p:nvPicPr>
          <p:cNvPr id="1034" name="Picture 10" descr="http://img3.wikia.nocookie.net/__cb20120611211158/future/images/0/08/Europe_flag.png">
            <a:hlinkClick r:id="rId4"/>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6204191" y="3501008"/>
            <a:ext cx="1080800" cy="72008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44832163"/>
      </p:ext>
    </p:extLst>
  </p:cSld>
  <p:clrMapOvr>
    <a:masterClrMapping/>
  </p:clrMapOvr>
  <mc:AlternateContent xmlns:mc="http://schemas.openxmlformats.org/markup-compatibility/2006" xmlns:p14="http://schemas.microsoft.com/office/powerpoint/2010/main">
    <mc:Choice Requires="p14">
      <p:transition spd="slow" p14:dur="800">
        <p:diamond/>
      </p:transition>
    </mc:Choice>
    <mc:Fallback xmlns="">
      <p:transition spd="slow">
        <p:diamond/>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115616" y="692696"/>
            <a:ext cx="6408712" cy="4154984"/>
          </a:xfrm>
          <a:prstGeom prst="rect">
            <a:avLst/>
          </a:prstGeom>
        </p:spPr>
        <p:txBody>
          <a:bodyPr wrap="square">
            <a:spAutoFit/>
          </a:bodyPr>
          <a:lstStyle/>
          <a:p>
            <a:pPr lvl="0" algn="just">
              <a:lnSpc>
                <a:spcPct val="150000"/>
              </a:lnSpc>
            </a:pPr>
            <a:r>
              <a:rPr lang="en-US" sz="2000" b="1" dirty="0" smtClean="0">
                <a:latin typeface="Garamond" panose="02020404030301010803" pitchFamily="18" charset="0"/>
              </a:rPr>
              <a:t>Dominant </a:t>
            </a:r>
            <a:r>
              <a:rPr lang="en-US" sz="2000" b="1" dirty="0">
                <a:latin typeface="Garamond" panose="02020404030301010803" pitchFamily="18" charset="0"/>
              </a:rPr>
              <a:t>religion may be promoted by States </a:t>
            </a:r>
            <a:r>
              <a:rPr lang="en-US" b="1" dirty="0">
                <a:latin typeface="Garamond" panose="02020404030301010803" pitchFamily="18" charset="0"/>
              </a:rPr>
              <a:t>in public space (class rooms) on behalf of the margin of appreciation and as a matter of culture (LAUTSI, March 18,2011</a:t>
            </a:r>
            <a:r>
              <a:rPr lang="en-US" b="1" dirty="0" smtClean="0">
                <a:latin typeface="Garamond" panose="02020404030301010803" pitchFamily="18" charset="0"/>
              </a:rPr>
              <a:t>): </a:t>
            </a:r>
            <a:r>
              <a:rPr lang="en-US" dirty="0"/>
              <a:t/>
            </a:r>
            <a:br>
              <a:rPr lang="en-US" dirty="0"/>
            </a:br>
            <a:r>
              <a:rPr lang="en-US" sz="1200" dirty="0" smtClean="0"/>
              <a:t>Its </a:t>
            </a:r>
            <a:r>
              <a:rPr lang="en-US" sz="1200" dirty="0"/>
              <a:t>significance is not only political and legal, but also religious. </a:t>
            </a:r>
            <a:r>
              <a:rPr lang="en-US" sz="1200" dirty="0" smtClean="0"/>
              <a:t> It is emblematic </a:t>
            </a:r>
            <a:r>
              <a:rPr lang="en-US" sz="1200" dirty="0"/>
              <a:t>of the cultural crisis in Western Europe regarding religion. Twenty-one State parties to the European Convention on Human Rights, in an unprecedented move, joined Italy to reassert the legitimacy of the public display of Christian symbols in European society. The Court finally recognized, in substance, that in countries of Christian tradition, Christianity enjoys a special social legitimacy that distinguishes it from other philosophical and religious belief systems. In other words, because Italy is a country of Christian tradition, Christian symbols may legitimately enjoy greater visibility in Italian society than other religious or ideological symbols.</a:t>
            </a:r>
            <a:endParaRPr lang="fr-FR" sz="1200" b="1" dirty="0">
              <a:latin typeface="Garamond" panose="02020404030301010803" pitchFamily="18" charset="0"/>
            </a:endParaRPr>
          </a:p>
          <a:p>
            <a:pPr algn="just">
              <a:lnSpc>
                <a:spcPct val="150000"/>
              </a:lnSpc>
            </a:pPr>
            <a:r>
              <a:rPr lang="en-US" sz="1200" b="1" dirty="0">
                <a:latin typeface="Garamond" panose="02020404030301010803" pitchFamily="18" charset="0"/>
              </a:rPr>
              <a:t> </a:t>
            </a:r>
            <a:endParaRPr lang="fr-FR" sz="1200" b="1" dirty="0">
              <a:latin typeface="Garamond" panose="02020404030301010803" pitchFamily="18" charset="0"/>
            </a:endParaRPr>
          </a:p>
        </p:txBody>
      </p:sp>
      <p:pic>
        <p:nvPicPr>
          <p:cNvPr id="10242" name="Picture 2" descr="http://static.skynetblogs.be/media/152772/dyn010_original_260_146_jpeg_2558088_2dc222110cd874abc3e95b6e417d8208.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926713" y="4372766"/>
            <a:ext cx="3462300" cy="1944216"/>
          </a:xfrm>
          <a:prstGeom prst="rect">
            <a:avLst/>
          </a:prstGeom>
          <a:noFill/>
          <a:extLst>
            <a:ext uri="{909E8E84-426E-40DD-AFC4-6F175D3DCCD1}">
              <a14:hiddenFill xmlns:a14="http://schemas.microsoft.com/office/drawing/2010/main">
                <a:solidFill>
                  <a:srgbClr val="FFFFFF"/>
                </a:solidFill>
              </a14:hiddenFill>
            </a:ext>
          </a:extLst>
        </p:spPr>
      </p:pic>
      <p:sp>
        <p:nvSpPr>
          <p:cNvPr id="3" name="ZoneTexte 2"/>
          <p:cNvSpPr txBox="1"/>
          <p:nvPr/>
        </p:nvSpPr>
        <p:spPr>
          <a:xfrm>
            <a:off x="3491880" y="332656"/>
            <a:ext cx="1005403" cy="369332"/>
          </a:xfrm>
          <a:prstGeom prst="rect">
            <a:avLst/>
          </a:prstGeom>
          <a:noFill/>
        </p:spPr>
        <p:txBody>
          <a:bodyPr wrap="none" rtlCol="0">
            <a:spAutoFit/>
          </a:bodyPr>
          <a:lstStyle/>
          <a:p>
            <a:r>
              <a:rPr lang="fr-FR" b="1" dirty="0" smtClean="0">
                <a:latin typeface="Garamond" panose="02020404030301010803" pitchFamily="18" charset="0"/>
              </a:rPr>
              <a:t>RULE 2</a:t>
            </a:r>
            <a:endParaRPr lang="fr-FR" b="1" dirty="0">
              <a:latin typeface="Garamond" panose="02020404030301010803" pitchFamily="18" charset="0"/>
            </a:endParaRPr>
          </a:p>
        </p:txBody>
      </p:sp>
    </p:spTree>
    <p:extLst>
      <p:ext uri="{BB962C8B-B14F-4D97-AF65-F5344CB8AC3E}">
        <p14:creationId xmlns:p14="http://schemas.microsoft.com/office/powerpoint/2010/main" val="118925850"/>
      </p:ext>
    </p:extLst>
  </p:cSld>
  <p:clrMapOvr>
    <a:masterClrMapping/>
  </p:clrMapOvr>
  <mc:AlternateContent xmlns:mc="http://schemas.openxmlformats.org/markup-compatibility/2006" xmlns:p14="http://schemas.microsoft.com/office/powerpoint/2010/main">
    <mc:Choice Requires="p14">
      <p:transition spd="slow" p14:dur="800">
        <p:diamond/>
      </p:transition>
    </mc:Choice>
    <mc:Fallback xmlns="">
      <p:transition spd="slow">
        <p:diamond/>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83568" y="3068960"/>
            <a:ext cx="8064896" cy="3231654"/>
          </a:xfrm>
          <a:prstGeom prst="rect">
            <a:avLst/>
          </a:prstGeom>
        </p:spPr>
        <p:txBody>
          <a:bodyPr wrap="square">
            <a:spAutoFit/>
          </a:bodyPr>
          <a:lstStyle/>
          <a:p>
            <a:pPr lvl="0" algn="just">
              <a:lnSpc>
                <a:spcPct val="150000"/>
              </a:lnSpc>
            </a:pPr>
            <a:r>
              <a:rPr lang="en-US" sz="2800" b="1" dirty="0" smtClean="0">
                <a:latin typeface="Garamond" panose="02020404030301010803" pitchFamily="18" charset="0"/>
              </a:rPr>
              <a:t>Proselytism</a:t>
            </a:r>
            <a:r>
              <a:rPr lang="en-US" sz="2800" b="1" dirty="0">
                <a:latin typeface="Garamond" panose="02020404030301010803" pitchFamily="18" charset="0"/>
              </a:rPr>
              <a:t>, </a:t>
            </a:r>
            <a:r>
              <a:rPr lang="en-US" b="1" dirty="0">
                <a:latin typeface="Garamond" panose="02020404030301010803" pitchFamily="18" charset="0"/>
              </a:rPr>
              <a:t>which is the main face of religious competition (converting others)  may be limited by </a:t>
            </a:r>
            <a:r>
              <a:rPr lang="en-US" b="1" dirty="0" smtClean="0">
                <a:latin typeface="Garamond" panose="02020404030301010803" pitchFamily="18" charset="0"/>
              </a:rPr>
              <a:t>European States </a:t>
            </a:r>
            <a:r>
              <a:rPr lang="en-US" b="1" dirty="0">
                <a:latin typeface="Garamond" panose="02020404030301010803" pitchFamily="18" charset="0"/>
              </a:rPr>
              <a:t>(even forbidden like in Greece): LARISSIS, </a:t>
            </a:r>
            <a:r>
              <a:rPr lang="en-US" b="1" dirty="0" err="1">
                <a:latin typeface="Garamond" panose="02020404030301010803" pitchFamily="18" charset="0"/>
              </a:rPr>
              <a:t>february</a:t>
            </a:r>
            <a:r>
              <a:rPr lang="en-US" b="1" dirty="0">
                <a:latin typeface="Garamond" panose="02020404030301010803" pitchFamily="18" charset="0"/>
              </a:rPr>
              <a:t> 24, 1998;  KOKKINAKIS, May 25,1993, Jehovah Witness  arrested more than 60 times for proselytism towards Orthodox Christians)): one should make a difference between proper and improper proselytism.; “true evangelism” v/ improper pressure on people (advantages, brainwash, violence). </a:t>
            </a:r>
            <a:endParaRPr lang="fr-FR" b="1" dirty="0">
              <a:latin typeface="Garamond" panose="02020404030301010803" pitchFamily="18" charset="0"/>
            </a:endParaRPr>
          </a:p>
          <a:p>
            <a:pPr algn="just">
              <a:lnSpc>
                <a:spcPct val="150000"/>
              </a:lnSpc>
            </a:pPr>
            <a:r>
              <a:rPr lang="en-US" b="1" dirty="0">
                <a:latin typeface="Garamond" panose="02020404030301010803" pitchFamily="18" charset="0"/>
              </a:rPr>
              <a:t> </a:t>
            </a:r>
            <a:endParaRPr lang="fr-FR" b="1" dirty="0">
              <a:latin typeface="Garamond" panose="02020404030301010803" pitchFamily="18" charset="0"/>
            </a:endParaRPr>
          </a:p>
        </p:txBody>
      </p:sp>
      <p:pic>
        <p:nvPicPr>
          <p:cNvPr id="11266" name="Picture 2" descr="http://4.bp.blogspot.com/_F-AvV2C6qGw/TFJCet8xStI/AAAAAAAABUE/0oCkD_MSErw/s1600/no_proselytizing_magnet-p1479286898590432213s01_400.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64088" y="620688"/>
            <a:ext cx="2304256" cy="2304256"/>
          </a:xfrm>
          <a:prstGeom prst="rect">
            <a:avLst/>
          </a:prstGeom>
          <a:noFill/>
          <a:extLst>
            <a:ext uri="{909E8E84-426E-40DD-AFC4-6F175D3DCCD1}">
              <a14:hiddenFill xmlns:a14="http://schemas.microsoft.com/office/drawing/2010/main">
                <a:solidFill>
                  <a:srgbClr val="FFFFFF"/>
                </a:solidFill>
              </a14:hiddenFill>
            </a:ext>
          </a:extLst>
        </p:spPr>
      </p:pic>
      <p:sp>
        <p:nvSpPr>
          <p:cNvPr id="3" name="ZoneTexte 2"/>
          <p:cNvSpPr txBox="1"/>
          <p:nvPr/>
        </p:nvSpPr>
        <p:spPr>
          <a:xfrm>
            <a:off x="1619672" y="1268760"/>
            <a:ext cx="1005403" cy="369332"/>
          </a:xfrm>
          <a:prstGeom prst="rect">
            <a:avLst/>
          </a:prstGeom>
          <a:noFill/>
        </p:spPr>
        <p:txBody>
          <a:bodyPr wrap="none" rtlCol="0">
            <a:spAutoFit/>
          </a:bodyPr>
          <a:lstStyle/>
          <a:p>
            <a:r>
              <a:rPr lang="fr-FR" b="1" dirty="0" smtClean="0">
                <a:latin typeface="Garamond" panose="02020404030301010803" pitchFamily="18" charset="0"/>
              </a:rPr>
              <a:t>RULE 3</a:t>
            </a:r>
            <a:endParaRPr lang="fr-FR" b="1" dirty="0">
              <a:latin typeface="Garamond" panose="02020404030301010803" pitchFamily="18" charset="0"/>
            </a:endParaRPr>
          </a:p>
        </p:txBody>
      </p:sp>
    </p:spTree>
    <p:extLst>
      <p:ext uri="{BB962C8B-B14F-4D97-AF65-F5344CB8AC3E}">
        <p14:creationId xmlns:p14="http://schemas.microsoft.com/office/powerpoint/2010/main" val="682884050"/>
      </p:ext>
    </p:extLst>
  </p:cSld>
  <p:clrMapOvr>
    <a:masterClrMapping/>
  </p:clrMapOvr>
  <mc:AlternateContent xmlns:mc="http://schemas.openxmlformats.org/markup-compatibility/2006" xmlns:p14="http://schemas.microsoft.com/office/powerpoint/2010/main">
    <mc:Choice Requires="p14">
      <p:transition spd="slow" p14:dur="800">
        <p:diamond/>
      </p:transition>
    </mc:Choice>
    <mc:Fallback xmlns="">
      <p:transition spd="slow">
        <p:diamond/>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23528" y="159689"/>
            <a:ext cx="4572000" cy="5816977"/>
          </a:xfrm>
          <a:prstGeom prst="rect">
            <a:avLst/>
          </a:prstGeom>
        </p:spPr>
        <p:txBody>
          <a:bodyPr>
            <a:spAutoFit/>
          </a:bodyPr>
          <a:lstStyle/>
          <a:p>
            <a:pPr algn="just">
              <a:lnSpc>
                <a:spcPct val="150000"/>
              </a:lnSpc>
            </a:pPr>
            <a:endParaRPr lang="en-US" sz="1600" b="1" dirty="0" smtClean="0">
              <a:latin typeface="Garamond" panose="02020404030301010803" pitchFamily="18" charset="0"/>
            </a:endParaRPr>
          </a:p>
          <a:p>
            <a:pPr algn="just">
              <a:lnSpc>
                <a:spcPct val="150000"/>
              </a:lnSpc>
            </a:pPr>
            <a:r>
              <a:rPr lang="en-US" b="1" dirty="0" smtClean="0">
                <a:latin typeface="Garamond" panose="02020404030301010803" pitchFamily="18" charset="0"/>
              </a:rPr>
              <a:t>Another </a:t>
            </a:r>
            <a:r>
              <a:rPr lang="en-US" b="1" dirty="0">
                <a:latin typeface="Garamond" panose="02020404030301010803" pitchFamily="18" charset="0"/>
              </a:rPr>
              <a:t>issue is the role of Government in religious regulation</a:t>
            </a:r>
            <a:r>
              <a:rPr lang="en-US" b="1" dirty="0" smtClean="0">
                <a:latin typeface="Garamond" panose="02020404030301010803" pitchFamily="18" charset="0"/>
              </a:rPr>
              <a:t>.</a:t>
            </a:r>
          </a:p>
          <a:p>
            <a:pPr algn="just">
              <a:lnSpc>
                <a:spcPct val="150000"/>
              </a:lnSpc>
            </a:pPr>
            <a:r>
              <a:rPr lang="en-US" sz="1600" b="1" dirty="0" smtClean="0">
                <a:latin typeface="Garamond" panose="02020404030301010803" pitchFamily="18" charset="0"/>
              </a:rPr>
              <a:t>We know how to regulate economy through anti-trust laws. How to regulate religion ?</a:t>
            </a:r>
          </a:p>
          <a:p>
            <a:pPr algn="just">
              <a:lnSpc>
                <a:spcPct val="150000"/>
              </a:lnSpc>
            </a:pPr>
            <a:endParaRPr lang="en-US" sz="1600" b="1" dirty="0">
              <a:latin typeface="Garamond" panose="02020404030301010803" pitchFamily="18" charset="0"/>
            </a:endParaRPr>
          </a:p>
          <a:p>
            <a:pPr algn="just">
              <a:lnSpc>
                <a:spcPct val="150000"/>
              </a:lnSpc>
            </a:pPr>
            <a:r>
              <a:rPr lang="en-US" sz="1600" b="1" dirty="0" smtClean="0">
                <a:latin typeface="Garamond" panose="02020404030301010803" pitchFamily="18" charset="0"/>
              </a:rPr>
              <a:t> </a:t>
            </a:r>
            <a:r>
              <a:rPr lang="en-US" sz="1100" b="1" dirty="0">
                <a:latin typeface="Garamond" panose="02020404030301010803" pitchFamily="18" charset="0"/>
              </a:rPr>
              <a:t>T</a:t>
            </a:r>
            <a:r>
              <a:rPr lang="en-US" sz="1100" b="1" dirty="0" smtClean="0">
                <a:latin typeface="Garamond" panose="02020404030301010803" pitchFamily="18" charset="0"/>
              </a:rPr>
              <a:t>he</a:t>
            </a:r>
            <a:r>
              <a:rPr lang="en-US" sz="1200" b="1" dirty="0" smtClean="0">
                <a:latin typeface="Garamond" panose="02020404030301010803" pitchFamily="18" charset="0"/>
              </a:rPr>
              <a:t>re </a:t>
            </a:r>
            <a:r>
              <a:rPr lang="en-US" sz="1200" b="1" dirty="0">
                <a:latin typeface="Garamond" panose="02020404030301010803" pitchFamily="18" charset="0"/>
              </a:rPr>
              <a:t>is still a big gap between the North-American view and the European one. According to the First Amendment to the US Constitution, proselytism and competition are related to religious freedom and free speech. Government should not intervene in this matter. From the European point of view, probably because Europe was devastated by ideologies during the </a:t>
            </a:r>
            <a:r>
              <a:rPr lang="en-US" sz="1200" b="1" dirty="0" err="1">
                <a:latin typeface="Garamond" panose="02020404030301010803" pitchFamily="18" charset="0"/>
              </a:rPr>
              <a:t>XXth</a:t>
            </a:r>
            <a:r>
              <a:rPr lang="en-US" sz="1200" b="1" dirty="0">
                <a:latin typeface="Garamond" panose="02020404030301010803" pitchFamily="18" charset="0"/>
              </a:rPr>
              <a:t> Century, </a:t>
            </a:r>
            <a:r>
              <a:rPr lang="en-US" sz="1200" b="1" dirty="0" smtClean="0">
                <a:latin typeface="Garamond" panose="02020404030301010803" pitchFamily="18" charset="0"/>
              </a:rPr>
              <a:t>and also because of the growth of radical Islam, we </a:t>
            </a:r>
            <a:r>
              <a:rPr lang="en-US" sz="1200" b="1" dirty="0">
                <a:latin typeface="Garamond" panose="02020404030301010803" pitchFamily="18" charset="0"/>
              </a:rPr>
              <a:t>do believe that Government has a mission to protect people against religious pressure and to preserve unity in our societies. </a:t>
            </a:r>
            <a:endParaRPr lang="en-US" sz="1200" b="1" dirty="0" smtClean="0">
              <a:latin typeface="Garamond" panose="02020404030301010803" pitchFamily="18" charset="0"/>
            </a:endParaRPr>
          </a:p>
          <a:p>
            <a:pPr algn="just">
              <a:lnSpc>
                <a:spcPct val="150000"/>
              </a:lnSpc>
            </a:pPr>
            <a:endParaRPr lang="en-US" sz="1200" b="1" dirty="0">
              <a:latin typeface="Garamond" panose="02020404030301010803" pitchFamily="18" charset="0"/>
            </a:endParaRPr>
          </a:p>
          <a:p>
            <a:pPr algn="just">
              <a:lnSpc>
                <a:spcPct val="150000"/>
              </a:lnSpc>
            </a:pPr>
            <a:r>
              <a:rPr lang="en-US" sz="1200" b="1" dirty="0" smtClean="0">
                <a:latin typeface="Garamond" panose="02020404030301010803" pitchFamily="18" charset="0"/>
              </a:rPr>
              <a:t>The </a:t>
            </a:r>
            <a:r>
              <a:rPr lang="en-US" sz="1200" b="1" dirty="0">
                <a:latin typeface="Garamond" panose="02020404030301010803" pitchFamily="18" charset="0"/>
              </a:rPr>
              <a:t>best example of such a view is the French law banning face concealment. </a:t>
            </a:r>
            <a:endParaRPr lang="fr-FR" sz="1200" b="1" dirty="0">
              <a:latin typeface="Garamond" panose="02020404030301010803" pitchFamily="18" charset="0"/>
            </a:endParaRPr>
          </a:p>
        </p:txBody>
      </p:sp>
      <p:pic>
        <p:nvPicPr>
          <p:cNvPr id="1229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436096" y="1268760"/>
            <a:ext cx="3165475" cy="3481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071361638"/>
      </p:ext>
    </p:extLst>
  </p:cSld>
  <p:clrMapOvr>
    <a:masterClrMapping/>
  </p:clrMapOvr>
  <mc:AlternateContent xmlns:mc="http://schemas.openxmlformats.org/markup-compatibility/2006" xmlns:p14="http://schemas.microsoft.com/office/powerpoint/2010/main">
    <mc:Choice Requires="p14">
      <p:transition spd="slow" p14:dur="800">
        <p:diamond/>
      </p:transition>
    </mc:Choice>
    <mc:Fallback xmlns="">
      <p:transition spd="slow">
        <p:diamond/>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p:cNvSpPr txBox="1"/>
          <p:nvPr/>
        </p:nvSpPr>
        <p:spPr>
          <a:xfrm>
            <a:off x="899592" y="1124744"/>
            <a:ext cx="6801247" cy="3693319"/>
          </a:xfrm>
          <a:prstGeom prst="rect">
            <a:avLst/>
          </a:prstGeom>
          <a:noFill/>
        </p:spPr>
        <p:txBody>
          <a:bodyPr wrap="square" rtlCol="0">
            <a:spAutoFit/>
          </a:bodyPr>
          <a:lstStyle/>
          <a:p>
            <a:pPr algn="ctr"/>
            <a:r>
              <a:rPr lang="fr-FR" b="1" dirty="0" smtClean="0">
                <a:latin typeface="Garamond" panose="02020404030301010803" pitchFamily="18" charset="0"/>
              </a:rPr>
              <a:t>CONCLUSION</a:t>
            </a:r>
            <a:endParaRPr lang="fr-FR" b="1" dirty="0" smtClean="0">
              <a:latin typeface="Garamond" panose="02020404030301010803" pitchFamily="18" charset="0"/>
            </a:endParaRPr>
          </a:p>
          <a:p>
            <a:pPr marL="285750" indent="-285750">
              <a:buFont typeface="Wingdings" panose="05000000000000000000" pitchFamily="2" charset="2"/>
              <a:buChar char="Ø"/>
            </a:pPr>
            <a:endParaRPr lang="fr-FR" b="1" dirty="0">
              <a:latin typeface="Garamond" panose="02020404030301010803" pitchFamily="18" charset="0"/>
            </a:endParaRPr>
          </a:p>
          <a:p>
            <a:pPr marL="285750" indent="-285750">
              <a:buFont typeface="Wingdings" panose="05000000000000000000" pitchFamily="2" charset="2"/>
              <a:buChar char="Ø"/>
            </a:pPr>
            <a:endParaRPr lang="fr-FR" b="1" dirty="0" smtClean="0">
              <a:latin typeface="Garamond" panose="02020404030301010803" pitchFamily="18" charset="0"/>
            </a:endParaRPr>
          </a:p>
          <a:p>
            <a:pPr marL="285750" indent="-285750" algn="just">
              <a:buFont typeface="Wingdings" panose="05000000000000000000" pitchFamily="2" charset="2"/>
              <a:buChar char="Ø"/>
            </a:pPr>
            <a:r>
              <a:rPr lang="fr-FR" b="1" dirty="0" err="1" smtClean="0">
                <a:latin typeface="Garamond" panose="02020404030301010803" pitchFamily="18" charset="0"/>
              </a:rPr>
              <a:t>Religious</a:t>
            </a:r>
            <a:r>
              <a:rPr lang="fr-FR" b="1" dirty="0" smtClean="0">
                <a:latin typeface="Garamond" panose="02020404030301010803" pitchFamily="18" charset="0"/>
              </a:rPr>
              <a:t> </a:t>
            </a:r>
            <a:r>
              <a:rPr lang="fr-FR" b="1" dirty="0" err="1" smtClean="0">
                <a:latin typeface="Garamond" panose="02020404030301010803" pitchFamily="18" charset="0"/>
              </a:rPr>
              <a:t>competition</a:t>
            </a:r>
            <a:r>
              <a:rPr lang="fr-FR" b="1" dirty="0" smtClean="0">
                <a:latin typeface="Garamond" panose="02020404030301010803" pitchFamily="18" charset="0"/>
              </a:rPr>
              <a:t> (</a:t>
            </a:r>
            <a:r>
              <a:rPr lang="fr-FR" b="1" dirty="0" err="1" smtClean="0">
                <a:latin typeface="Garamond" panose="02020404030301010803" pitchFamily="18" charset="0"/>
              </a:rPr>
              <a:t>pluralism</a:t>
            </a:r>
            <a:r>
              <a:rPr lang="fr-FR" b="1" dirty="0" smtClean="0">
                <a:latin typeface="Garamond" panose="02020404030301010803" pitchFamily="18" charset="0"/>
              </a:rPr>
              <a:t>) must </a:t>
            </a:r>
            <a:r>
              <a:rPr lang="fr-FR" b="1" dirty="0" err="1" smtClean="0">
                <a:latin typeface="Garamond" panose="02020404030301010803" pitchFamily="18" charset="0"/>
              </a:rPr>
              <a:t>be</a:t>
            </a:r>
            <a:r>
              <a:rPr lang="fr-FR" b="1" dirty="0" smtClean="0">
                <a:latin typeface="Garamond" panose="02020404030301010803" pitchFamily="18" charset="0"/>
              </a:rPr>
              <a:t> </a:t>
            </a:r>
            <a:r>
              <a:rPr lang="fr-FR" b="1" dirty="0" err="1" smtClean="0">
                <a:latin typeface="Garamond" panose="02020404030301010803" pitchFamily="18" charset="0"/>
              </a:rPr>
              <a:t>promoted</a:t>
            </a:r>
            <a:r>
              <a:rPr lang="fr-FR" b="1" dirty="0" smtClean="0">
                <a:latin typeface="Garamond" panose="02020404030301010803" pitchFamily="18" charset="0"/>
              </a:rPr>
              <a:t>  by </a:t>
            </a:r>
            <a:r>
              <a:rPr lang="fr-FR" b="1" dirty="0" err="1" smtClean="0">
                <a:latin typeface="Garamond" panose="02020404030301010803" pitchFamily="18" charset="0"/>
              </a:rPr>
              <a:t>Governments</a:t>
            </a:r>
            <a:r>
              <a:rPr lang="fr-FR" b="1" dirty="0" smtClean="0">
                <a:latin typeface="Garamond" panose="02020404030301010803" pitchFamily="18" charset="0"/>
              </a:rPr>
              <a:t> and </a:t>
            </a:r>
            <a:r>
              <a:rPr lang="fr-FR" b="1" dirty="0" err="1" smtClean="0">
                <a:latin typeface="Garamond" panose="02020404030301010803" pitchFamily="18" charset="0"/>
              </a:rPr>
              <a:t>protected</a:t>
            </a:r>
            <a:r>
              <a:rPr lang="fr-FR" b="1" dirty="0" smtClean="0">
                <a:latin typeface="Garamond" panose="02020404030301010803" pitchFamily="18" charset="0"/>
              </a:rPr>
              <a:t> by </a:t>
            </a:r>
            <a:r>
              <a:rPr lang="fr-FR" b="1" dirty="0" err="1" smtClean="0">
                <a:latin typeface="Garamond" panose="02020404030301010803" pitchFamily="18" charset="0"/>
              </a:rPr>
              <a:t>laws</a:t>
            </a:r>
            <a:r>
              <a:rPr lang="fr-FR" b="1" dirty="0" smtClean="0">
                <a:latin typeface="Garamond" panose="02020404030301010803" pitchFamily="18" charset="0"/>
              </a:rPr>
              <a:t>: </a:t>
            </a:r>
            <a:r>
              <a:rPr lang="fr-FR" b="1" dirty="0" err="1" smtClean="0">
                <a:latin typeface="Garamond" panose="02020404030301010803" pitchFamily="18" charset="0"/>
              </a:rPr>
              <a:t>it</a:t>
            </a:r>
            <a:r>
              <a:rPr lang="fr-FR" b="1" dirty="0" smtClean="0">
                <a:latin typeface="Garamond" panose="02020404030301010803" pitchFamily="18" charset="0"/>
              </a:rPr>
              <a:t> </a:t>
            </a:r>
            <a:r>
              <a:rPr lang="fr-FR" b="1" dirty="0" err="1" smtClean="0">
                <a:latin typeface="Garamond" panose="02020404030301010803" pitchFamily="18" charset="0"/>
              </a:rPr>
              <a:t>should</a:t>
            </a:r>
            <a:r>
              <a:rPr lang="fr-FR" b="1" dirty="0" smtClean="0">
                <a:latin typeface="Garamond" panose="02020404030301010803" pitchFamily="18" charset="0"/>
              </a:rPr>
              <a:t> </a:t>
            </a:r>
            <a:r>
              <a:rPr lang="fr-FR" b="1" dirty="0" err="1" smtClean="0">
                <a:latin typeface="Garamond" panose="02020404030301010803" pitchFamily="18" charset="0"/>
              </a:rPr>
              <a:t>apply</a:t>
            </a:r>
            <a:r>
              <a:rPr lang="fr-FR" b="1" dirty="0" smtClean="0">
                <a:latin typeface="Garamond" panose="02020404030301010803" pitchFamily="18" charset="0"/>
              </a:rPr>
              <a:t> to all </a:t>
            </a:r>
            <a:r>
              <a:rPr lang="fr-FR" b="1" dirty="0" err="1" smtClean="0">
                <a:latin typeface="Garamond" panose="02020404030301010803" pitchFamily="18" charset="0"/>
              </a:rPr>
              <a:t>faiths</a:t>
            </a:r>
            <a:r>
              <a:rPr lang="fr-FR" b="1" dirty="0" smtClean="0">
                <a:latin typeface="Garamond" panose="02020404030301010803" pitchFamily="18" charset="0"/>
              </a:rPr>
              <a:t>, </a:t>
            </a:r>
            <a:r>
              <a:rPr lang="fr-FR" b="1" dirty="0" err="1" smtClean="0">
                <a:latin typeface="Garamond" panose="02020404030301010803" pitchFamily="18" charset="0"/>
              </a:rPr>
              <a:t>cults</a:t>
            </a:r>
            <a:r>
              <a:rPr lang="fr-FR" b="1" dirty="0" smtClean="0">
                <a:latin typeface="Garamond" panose="02020404030301010803" pitchFamily="18" charset="0"/>
              </a:rPr>
              <a:t> and </a:t>
            </a:r>
            <a:r>
              <a:rPr lang="fr-FR" b="1" dirty="0" err="1" smtClean="0">
                <a:latin typeface="Garamond" panose="02020404030301010803" pitchFamily="18" charset="0"/>
              </a:rPr>
              <a:t>beliefs</a:t>
            </a:r>
            <a:r>
              <a:rPr lang="fr-FR" b="1" dirty="0" smtClean="0">
                <a:latin typeface="Garamond" panose="02020404030301010803" pitchFamily="18" charset="0"/>
              </a:rPr>
              <a:t>, </a:t>
            </a:r>
            <a:r>
              <a:rPr lang="fr-FR" b="1" dirty="0" err="1" smtClean="0">
                <a:latin typeface="Garamond" panose="02020404030301010803" pitchFamily="18" charset="0"/>
              </a:rPr>
              <a:t>including</a:t>
            </a:r>
            <a:r>
              <a:rPr lang="fr-FR" b="1" dirty="0" smtClean="0">
                <a:latin typeface="Garamond" panose="02020404030301010803" pitchFamily="18" charset="0"/>
              </a:rPr>
              <a:t> </a:t>
            </a:r>
            <a:r>
              <a:rPr lang="fr-FR" b="1" dirty="0" err="1" smtClean="0">
                <a:latin typeface="Garamond" panose="02020404030301010803" pitchFamily="18" charset="0"/>
              </a:rPr>
              <a:t>atheism</a:t>
            </a:r>
            <a:r>
              <a:rPr lang="fr-FR" b="1" dirty="0">
                <a:latin typeface="Garamond" panose="02020404030301010803" pitchFamily="18" charset="0"/>
              </a:rPr>
              <a:t>.</a:t>
            </a:r>
            <a:endParaRPr lang="fr-FR" b="1" dirty="0" smtClean="0">
              <a:latin typeface="Garamond" panose="02020404030301010803" pitchFamily="18" charset="0"/>
            </a:endParaRPr>
          </a:p>
          <a:p>
            <a:pPr marL="285750" indent="-285750" algn="just">
              <a:buFont typeface="Wingdings" panose="05000000000000000000" pitchFamily="2" charset="2"/>
              <a:buChar char="Ø"/>
            </a:pPr>
            <a:endParaRPr lang="fr-FR" b="1" dirty="0">
              <a:latin typeface="Garamond" panose="02020404030301010803" pitchFamily="18" charset="0"/>
            </a:endParaRPr>
          </a:p>
          <a:p>
            <a:pPr marL="285750" indent="-285750" algn="just">
              <a:buFont typeface="Wingdings" panose="05000000000000000000" pitchFamily="2" charset="2"/>
              <a:buChar char="Ø"/>
            </a:pPr>
            <a:r>
              <a:rPr lang="fr-FR" b="1" dirty="0" err="1" smtClean="0">
                <a:latin typeface="Garamond" panose="02020404030301010803" pitchFamily="18" charset="0"/>
              </a:rPr>
              <a:t>Religious</a:t>
            </a:r>
            <a:r>
              <a:rPr lang="fr-FR" b="1" dirty="0" smtClean="0">
                <a:latin typeface="Garamond" panose="02020404030301010803" pitchFamily="18" charset="0"/>
              </a:rPr>
              <a:t>  abuse of a dominant position </a:t>
            </a:r>
            <a:r>
              <a:rPr lang="fr-FR" b="1" dirty="0" err="1" smtClean="0">
                <a:latin typeface="Garamond" panose="02020404030301010803" pitchFamily="18" charset="0"/>
              </a:rPr>
              <a:t>should</a:t>
            </a:r>
            <a:r>
              <a:rPr lang="fr-FR" b="1" dirty="0" smtClean="0">
                <a:latin typeface="Garamond" panose="02020404030301010803" pitchFamily="18" charset="0"/>
              </a:rPr>
              <a:t> </a:t>
            </a:r>
            <a:r>
              <a:rPr lang="fr-FR" b="1" dirty="0" err="1" smtClean="0">
                <a:latin typeface="Garamond" panose="02020404030301010803" pitchFamily="18" charset="0"/>
              </a:rPr>
              <a:t>be</a:t>
            </a:r>
            <a:r>
              <a:rPr lang="fr-FR" b="1" dirty="0" smtClean="0">
                <a:latin typeface="Garamond" panose="02020404030301010803" pitchFamily="18" charset="0"/>
              </a:rPr>
              <a:t>  </a:t>
            </a:r>
            <a:r>
              <a:rPr lang="fr-FR" b="1" dirty="0" err="1" smtClean="0">
                <a:latin typeface="Garamond" panose="02020404030301010803" pitchFamily="18" charset="0"/>
              </a:rPr>
              <a:t>prohibited</a:t>
            </a:r>
            <a:r>
              <a:rPr lang="fr-FR" b="1" dirty="0">
                <a:latin typeface="Garamond" panose="02020404030301010803" pitchFamily="18" charset="0"/>
              </a:rPr>
              <a:t> </a:t>
            </a:r>
            <a:r>
              <a:rPr lang="fr-FR" b="1" dirty="0" smtClean="0">
                <a:latin typeface="Garamond" panose="02020404030301010803" pitchFamily="18" charset="0"/>
              </a:rPr>
              <a:t>but dominant position </a:t>
            </a:r>
            <a:r>
              <a:rPr lang="fr-FR" b="1" dirty="0" err="1" smtClean="0">
                <a:latin typeface="Garamond" panose="02020404030301010803" pitchFamily="18" charset="0"/>
              </a:rPr>
              <a:t>should</a:t>
            </a:r>
            <a:r>
              <a:rPr lang="fr-FR" b="1" dirty="0" smtClean="0">
                <a:latin typeface="Garamond" panose="02020404030301010803" pitchFamily="18" charset="0"/>
              </a:rPr>
              <a:t> </a:t>
            </a:r>
            <a:r>
              <a:rPr lang="fr-FR" b="1" dirty="0" err="1" smtClean="0">
                <a:latin typeface="Garamond" panose="02020404030301010803" pitchFamily="18" charset="0"/>
              </a:rPr>
              <a:t>be</a:t>
            </a:r>
            <a:r>
              <a:rPr lang="fr-FR" b="1" dirty="0" smtClean="0">
                <a:latin typeface="Garamond" panose="02020404030301010803" pitchFamily="18" charset="0"/>
              </a:rPr>
              <a:t> </a:t>
            </a:r>
            <a:r>
              <a:rPr lang="fr-FR" b="1" dirty="0" err="1" smtClean="0">
                <a:latin typeface="Garamond" panose="02020404030301010803" pitchFamily="18" charset="0"/>
              </a:rPr>
              <a:t>lawful</a:t>
            </a:r>
            <a:r>
              <a:rPr lang="fr-FR" b="1" dirty="0" smtClean="0">
                <a:latin typeface="Garamond" panose="02020404030301010803" pitchFamily="18" charset="0"/>
              </a:rPr>
              <a:t>, </a:t>
            </a:r>
            <a:r>
              <a:rPr lang="fr-FR" b="1" dirty="0" err="1" smtClean="0">
                <a:latin typeface="Garamond" panose="02020404030301010803" pitchFamily="18" charset="0"/>
              </a:rPr>
              <a:t>especially</a:t>
            </a:r>
            <a:r>
              <a:rPr lang="fr-FR" b="1" dirty="0" smtClean="0">
                <a:latin typeface="Garamond" panose="02020404030301010803" pitchFamily="18" charset="0"/>
              </a:rPr>
              <a:t> as a </a:t>
            </a:r>
            <a:r>
              <a:rPr lang="fr-FR" b="1" dirty="0" err="1" smtClean="0">
                <a:latin typeface="Garamond" panose="02020404030301010803" pitchFamily="18" charset="0"/>
              </a:rPr>
              <a:t>matter</a:t>
            </a:r>
            <a:r>
              <a:rPr lang="fr-FR" b="1" dirty="0" smtClean="0">
                <a:latin typeface="Garamond" panose="02020404030301010803" pitchFamily="18" charset="0"/>
              </a:rPr>
              <a:t> of culture</a:t>
            </a:r>
            <a:endParaRPr lang="fr-FR" b="1" dirty="0" smtClean="0">
              <a:latin typeface="Garamond" panose="02020404030301010803" pitchFamily="18" charset="0"/>
            </a:endParaRPr>
          </a:p>
          <a:p>
            <a:pPr marL="285750" indent="-285750" algn="just">
              <a:buFont typeface="Wingdings" panose="05000000000000000000" pitchFamily="2" charset="2"/>
              <a:buChar char="Ø"/>
            </a:pPr>
            <a:endParaRPr lang="fr-FR" b="1" dirty="0">
              <a:latin typeface="Garamond" panose="02020404030301010803" pitchFamily="18" charset="0"/>
            </a:endParaRPr>
          </a:p>
          <a:p>
            <a:pPr marL="285750" indent="-285750" algn="just">
              <a:buFont typeface="Wingdings" panose="05000000000000000000" pitchFamily="2" charset="2"/>
              <a:buChar char="Ø"/>
            </a:pPr>
            <a:r>
              <a:rPr lang="fr-FR" b="1" dirty="0" smtClean="0">
                <a:latin typeface="Garamond" panose="02020404030301010803" pitchFamily="18" charset="0"/>
              </a:rPr>
              <a:t>Agressive </a:t>
            </a:r>
            <a:r>
              <a:rPr lang="fr-FR" b="1" dirty="0" err="1" smtClean="0">
                <a:latin typeface="Garamond" panose="02020404030301010803" pitchFamily="18" charset="0"/>
              </a:rPr>
              <a:t>behaviors</a:t>
            </a:r>
            <a:r>
              <a:rPr lang="fr-FR" b="1" dirty="0" smtClean="0">
                <a:latin typeface="Garamond" panose="02020404030301010803" pitchFamily="18" charset="0"/>
              </a:rPr>
              <a:t> to </a:t>
            </a:r>
            <a:r>
              <a:rPr lang="fr-FR" b="1" dirty="0" err="1" smtClean="0">
                <a:latin typeface="Garamond" panose="02020404030301010803" pitchFamily="18" charset="0"/>
              </a:rPr>
              <a:t>obstruct</a:t>
            </a:r>
            <a:r>
              <a:rPr lang="fr-FR" b="1" dirty="0" smtClean="0">
                <a:latin typeface="Garamond" panose="02020404030301010803" pitchFamily="18" charset="0"/>
              </a:rPr>
              <a:t> </a:t>
            </a:r>
            <a:r>
              <a:rPr lang="fr-FR" b="1" dirty="0" err="1" smtClean="0">
                <a:latin typeface="Garamond" panose="02020404030301010803" pitchFamily="18" charset="0"/>
              </a:rPr>
              <a:t>competitors</a:t>
            </a:r>
            <a:r>
              <a:rPr lang="fr-FR" b="1" dirty="0" smtClean="0">
                <a:latin typeface="Garamond" panose="02020404030301010803" pitchFamily="18" charset="0"/>
              </a:rPr>
              <a:t> in the </a:t>
            </a:r>
            <a:r>
              <a:rPr lang="fr-FR" b="1" dirty="0" err="1" smtClean="0">
                <a:latin typeface="Garamond" panose="02020404030301010803" pitchFamily="18" charset="0"/>
              </a:rPr>
              <a:t>religious</a:t>
            </a:r>
            <a:r>
              <a:rPr lang="fr-FR" b="1" dirty="0" smtClean="0">
                <a:latin typeface="Garamond" panose="02020404030301010803" pitchFamily="18" charset="0"/>
              </a:rPr>
              <a:t> </a:t>
            </a:r>
            <a:r>
              <a:rPr lang="fr-FR" b="1" dirty="0" err="1" smtClean="0">
                <a:latin typeface="Garamond" panose="02020404030301010803" pitchFamily="18" charset="0"/>
              </a:rPr>
              <a:t>market</a:t>
            </a:r>
            <a:r>
              <a:rPr lang="fr-FR" b="1" dirty="0" smtClean="0">
                <a:latin typeface="Garamond" panose="02020404030301010803" pitchFamily="18" charset="0"/>
              </a:rPr>
              <a:t> or to force </a:t>
            </a:r>
            <a:r>
              <a:rPr lang="fr-FR" b="1" dirty="0" err="1" smtClean="0">
                <a:latin typeface="Garamond" panose="02020404030301010803" pitchFamily="18" charset="0"/>
              </a:rPr>
              <a:t>buying</a:t>
            </a:r>
            <a:r>
              <a:rPr lang="fr-FR" b="1" dirty="0" smtClean="0">
                <a:latin typeface="Garamond" panose="02020404030301010803" pitchFamily="18" charset="0"/>
              </a:rPr>
              <a:t> </a:t>
            </a:r>
            <a:r>
              <a:rPr lang="fr-FR" b="1" dirty="0" err="1" smtClean="0">
                <a:latin typeface="Garamond" panose="02020404030301010803" pitchFamily="18" charset="0"/>
              </a:rPr>
              <a:t>faiths</a:t>
            </a:r>
            <a:r>
              <a:rPr lang="fr-FR" b="1" dirty="0" smtClean="0">
                <a:latin typeface="Garamond" panose="02020404030301010803" pitchFamily="18" charset="0"/>
              </a:rPr>
              <a:t> must </a:t>
            </a:r>
            <a:r>
              <a:rPr lang="fr-FR" b="1" dirty="0" err="1" smtClean="0">
                <a:latin typeface="Garamond" panose="02020404030301010803" pitchFamily="18" charset="0"/>
              </a:rPr>
              <a:t>be</a:t>
            </a:r>
            <a:r>
              <a:rPr lang="fr-FR" b="1" dirty="0" smtClean="0">
                <a:latin typeface="Garamond" panose="02020404030301010803" pitchFamily="18" charset="0"/>
              </a:rPr>
              <a:t> </a:t>
            </a:r>
            <a:r>
              <a:rPr lang="fr-FR" b="1" dirty="0" err="1" smtClean="0">
                <a:latin typeface="Garamond" panose="02020404030301010803" pitchFamily="18" charset="0"/>
              </a:rPr>
              <a:t>prosecuted</a:t>
            </a:r>
            <a:r>
              <a:rPr lang="fr-FR" b="1" dirty="0">
                <a:latin typeface="Garamond" panose="02020404030301010803" pitchFamily="18" charset="0"/>
              </a:rPr>
              <a:t>.</a:t>
            </a:r>
          </a:p>
        </p:txBody>
      </p:sp>
    </p:spTree>
    <p:extLst>
      <p:ext uri="{BB962C8B-B14F-4D97-AF65-F5344CB8AC3E}">
        <p14:creationId xmlns:p14="http://schemas.microsoft.com/office/powerpoint/2010/main" val="577659638"/>
      </p:ext>
    </p:extLst>
  </p:cSld>
  <p:clrMapOvr>
    <a:masterClrMapping/>
  </p:clrMapOvr>
  <mc:AlternateContent xmlns:mc="http://schemas.openxmlformats.org/markup-compatibility/2006" xmlns:p14="http://schemas.microsoft.com/office/powerpoint/2010/main">
    <mc:Choice Requires="p14">
      <p:transition spd="slow" p14:dur="800">
        <p:diamond/>
      </p:transition>
    </mc:Choice>
    <mc:Fallback xmlns="">
      <p:transition spd="slow">
        <p:diamond/>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913981" y="404664"/>
            <a:ext cx="7128792" cy="4401205"/>
          </a:xfrm>
          <a:prstGeom prst="rect">
            <a:avLst/>
          </a:prstGeom>
          <a:noFill/>
        </p:spPr>
        <p:txBody>
          <a:bodyPr wrap="square" rtlCol="0">
            <a:spAutoFit/>
          </a:bodyPr>
          <a:lstStyle/>
          <a:p>
            <a:pPr algn="ctr"/>
            <a:r>
              <a:rPr lang="fr-FR" sz="2800" b="1" dirty="0" smtClean="0">
                <a:solidFill>
                  <a:srgbClr val="00B0F0"/>
                </a:solidFill>
                <a:latin typeface="Garamond" panose="02020404030301010803" pitchFamily="18" charset="0"/>
              </a:rPr>
              <a:t>RELIGION AN COMPETITION</a:t>
            </a:r>
          </a:p>
          <a:p>
            <a:pPr algn="ctr"/>
            <a:endParaRPr lang="fr-FR" b="1" dirty="0">
              <a:solidFill>
                <a:srgbClr val="00B0F0"/>
              </a:solidFill>
              <a:latin typeface="Garamond" panose="02020404030301010803" pitchFamily="18" charset="0"/>
            </a:endParaRPr>
          </a:p>
          <a:p>
            <a:pPr algn="ctr"/>
            <a:r>
              <a:rPr lang="fr-FR" b="1" dirty="0" smtClean="0">
                <a:solidFill>
                  <a:srgbClr val="00B0F0"/>
                </a:solidFill>
                <a:latin typeface="Garamond" panose="02020404030301010803" pitchFamily="18" charset="0"/>
              </a:rPr>
              <a:t>3 possible scopes</a:t>
            </a:r>
          </a:p>
          <a:p>
            <a:endParaRPr lang="fr-FR" b="1" dirty="0" smtClean="0">
              <a:latin typeface="Garamond" panose="02020404030301010803" pitchFamily="18" charset="0"/>
            </a:endParaRPr>
          </a:p>
          <a:p>
            <a:pPr marL="285750" indent="-285750">
              <a:buFont typeface="Wingdings" panose="05000000000000000000" pitchFamily="2" charset="2"/>
              <a:buChar char="Ø"/>
            </a:pPr>
            <a:r>
              <a:rPr lang="fr-FR" b="1" dirty="0" smtClean="0">
                <a:latin typeface="Garamond" panose="02020404030301010803" pitchFamily="18" charset="0"/>
              </a:rPr>
              <a:t>RELIGION v/ GOVERNMENT:  power, control, </a:t>
            </a:r>
            <a:r>
              <a:rPr lang="fr-FR" b="1" dirty="0" err="1" smtClean="0">
                <a:latin typeface="Garamond" panose="02020404030301010803" pitchFamily="18" charset="0"/>
              </a:rPr>
              <a:t>freedom</a:t>
            </a:r>
            <a:r>
              <a:rPr lang="fr-FR" b="1" dirty="0" smtClean="0">
                <a:latin typeface="Garamond" panose="02020404030301010803" pitchFamily="18" charset="0"/>
              </a:rPr>
              <a:t> of religion, Caesar and </a:t>
            </a:r>
            <a:r>
              <a:rPr lang="fr-FR" b="1" dirty="0" err="1" smtClean="0">
                <a:latin typeface="Garamond" panose="02020404030301010803" pitchFamily="18" charset="0"/>
              </a:rPr>
              <a:t>God</a:t>
            </a:r>
            <a:r>
              <a:rPr lang="fr-FR" b="1" dirty="0" smtClean="0">
                <a:latin typeface="Garamond" panose="02020404030301010803" pitchFamily="18" charset="0"/>
              </a:rPr>
              <a:t>, </a:t>
            </a:r>
            <a:r>
              <a:rPr lang="fr-FR" b="1" dirty="0" err="1" smtClean="0">
                <a:latin typeface="Garamond" panose="02020404030301010803" pitchFamily="18" charset="0"/>
              </a:rPr>
              <a:t>problematic</a:t>
            </a:r>
            <a:r>
              <a:rPr lang="fr-FR" b="1" dirty="0" smtClean="0">
                <a:latin typeface="Garamond" panose="02020404030301010803" pitchFamily="18" charset="0"/>
              </a:rPr>
              <a:t> </a:t>
            </a:r>
            <a:r>
              <a:rPr lang="fr-FR" b="1" dirty="0" err="1" smtClean="0">
                <a:latin typeface="Garamond" panose="02020404030301010803" pitchFamily="18" charset="0"/>
              </a:rPr>
              <a:t>relationship</a:t>
            </a:r>
            <a:r>
              <a:rPr lang="fr-FR" b="1" dirty="0" smtClean="0">
                <a:latin typeface="Garamond" panose="02020404030301010803" pitchFamily="18" charset="0"/>
              </a:rPr>
              <a:t> and </a:t>
            </a:r>
            <a:r>
              <a:rPr lang="fr-FR" b="1" dirty="0" err="1" smtClean="0">
                <a:latin typeface="Garamond" panose="02020404030301010803" pitchFamily="18" charset="0"/>
              </a:rPr>
              <a:t>pacified</a:t>
            </a:r>
            <a:r>
              <a:rPr lang="fr-FR" b="1" dirty="0" smtClean="0">
                <a:latin typeface="Garamond" panose="02020404030301010803" pitchFamily="18" charset="0"/>
              </a:rPr>
              <a:t> </a:t>
            </a:r>
            <a:r>
              <a:rPr lang="fr-FR" b="1" dirty="0" err="1" smtClean="0">
                <a:latin typeface="Garamond" panose="02020404030301010803" pitchFamily="18" charset="0"/>
              </a:rPr>
              <a:t>with</a:t>
            </a:r>
            <a:r>
              <a:rPr lang="fr-FR" b="1" dirty="0" smtClean="0">
                <a:latin typeface="Garamond" panose="02020404030301010803" pitchFamily="18" charset="0"/>
              </a:rPr>
              <a:t> </a:t>
            </a:r>
            <a:r>
              <a:rPr lang="fr-FR" b="1" dirty="0" err="1" smtClean="0">
                <a:latin typeface="Garamond" panose="02020404030301010803" pitchFamily="18" charset="0"/>
              </a:rPr>
              <a:t>secularization</a:t>
            </a:r>
            <a:r>
              <a:rPr lang="fr-FR" b="1" dirty="0" smtClean="0">
                <a:latin typeface="Garamond" panose="02020404030301010803" pitchFamily="18" charset="0"/>
              </a:rPr>
              <a:t>.</a:t>
            </a:r>
          </a:p>
          <a:p>
            <a:pPr marL="285750" indent="-285750">
              <a:buFont typeface="Wingdings" panose="05000000000000000000" pitchFamily="2" charset="2"/>
              <a:buChar char="Ø"/>
            </a:pPr>
            <a:endParaRPr lang="fr-FR" b="1" dirty="0">
              <a:latin typeface="Garamond" panose="02020404030301010803" pitchFamily="18" charset="0"/>
            </a:endParaRPr>
          </a:p>
          <a:p>
            <a:pPr marL="285750" indent="-285750">
              <a:buFont typeface="Wingdings" panose="05000000000000000000" pitchFamily="2" charset="2"/>
              <a:buChar char="Ø"/>
            </a:pPr>
            <a:r>
              <a:rPr lang="fr-FR" b="1" dirty="0" smtClean="0">
                <a:latin typeface="Garamond" panose="02020404030301010803" pitchFamily="18" charset="0"/>
              </a:rPr>
              <a:t>RELIGION v/ ECONOMY: business </a:t>
            </a:r>
            <a:r>
              <a:rPr lang="fr-FR" b="1" dirty="0" err="1" smtClean="0">
                <a:latin typeface="Garamond" panose="02020404030301010803" pitchFamily="18" charset="0"/>
              </a:rPr>
              <a:t>ethics</a:t>
            </a:r>
            <a:r>
              <a:rPr lang="fr-FR" b="1" dirty="0" smtClean="0">
                <a:latin typeface="Garamond" panose="02020404030301010803" pitchFamily="18" charset="0"/>
              </a:rPr>
              <a:t>, </a:t>
            </a:r>
            <a:r>
              <a:rPr lang="fr-FR" b="1" dirty="0" err="1" smtClean="0">
                <a:latin typeface="Garamond" panose="02020404030301010803" pitchFamily="18" charset="0"/>
              </a:rPr>
              <a:t>economic</a:t>
            </a:r>
            <a:r>
              <a:rPr lang="fr-FR" b="1" dirty="0" smtClean="0">
                <a:latin typeface="Garamond" panose="02020404030301010803" pitchFamily="18" charset="0"/>
              </a:rPr>
              <a:t> </a:t>
            </a:r>
            <a:r>
              <a:rPr lang="fr-FR" b="1" dirty="0" err="1" smtClean="0">
                <a:latin typeface="Garamond" panose="02020404030301010803" pitchFamily="18" charset="0"/>
              </a:rPr>
              <a:t>efficiency</a:t>
            </a:r>
            <a:r>
              <a:rPr lang="fr-FR" b="1" dirty="0" smtClean="0">
                <a:latin typeface="Garamond" panose="02020404030301010803" pitchFamily="18" charset="0"/>
              </a:rPr>
              <a:t>, </a:t>
            </a:r>
          </a:p>
          <a:p>
            <a:endParaRPr lang="fr-FR" b="1" dirty="0" smtClean="0">
              <a:latin typeface="Garamond" panose="02020404030301010803" pitchFamily="18" charset="0"/>
            </a:endParaRPr>
          </a:p>
          <a:p>
            <a:pPr marL="285750" indent="-285750">
              <a:buFont typeface="Wingdings" panose="05000000000000000000" pitchFamily="2" charset="2"/>
              <a:buChar char="Ø"/>
            </a:pPr>
            <a:endParaRPr lang="fr-FR" b="1" dirty="0">
              <a:latin typeface="Garamond" panose="02020404030301010803" pitchFamily="18" charset="0"/>
            </a:endParaRPr>
          </a:p>
          <a:p>
            <a:pPr marL="285750" indent="-285750">
              <a:buFont typeface="Wingdings" panose="05000000000000000000" pitchFamily="2" charset="2"/>
              <a:buChar char="Ø"/>
            </a:pPr>
            <a:r>
              <a:rPr lang="fr-FR" b="1" dirty="0" smtClean="0">
                <a:latin typeface="Garamond" panose="02020404030301010803" pitchFamily="18" charset="0"/>
              </a:rPr>
              <a:t>RELIGION v/ RELIGION: </a:t>
            </a:r>
            <a:r>
              <a:rPr lang="fr-FR" b="1" dirty="0" err="1" smtClean="0">
                <a:latin typeface="Garamond" panose="02020404030301010803" pitchFamily="18" charset="0"/>
              </a:rPr>
              <a:t>relationship</a:t>
            </a:r>
            <a:r>
              <a:rPr lang="fr-FR" b="1" dirty="0" smtClean="0">
                <a:latin typeface="Garamond" panose="02020404030301010803" pitchFamily="18" charset="0"/>
              </a:rPr>
              <a:t> </a:t>
            </a:r>
            <a:r>
              <a:rPr lang="fr-FR" b="1" dirty="0" err="1" smtClean="0">
                <a:latin typeface="Garamond" panose="02020404030301010803" pitchFamily="18" charset="0"/>
              </a:rPr>
              <a:t>between</a:t>
            </a:r>
            <a:r>
              <a:rPr lang="fr-FR" b="1" dirty="0" smtClean="0">
                <a:latin typeface="Garamond" panose="02020404030301010803" pitchFamily="18" charset="0"/>
              </a:rPr>
              <a:t> </a:t>
            </a:r>
            <a:r>
              <a:rPr lang="fr-FR" b="1" dirty="0" err="1" smtClean="0">
                <a:latin typeface="Garamond" panose="02020404030301010803" pitchFamily="18" charset="0"/>
              </a:rPr>
              <a:t>Gods</a:t>
            </a:r>
            <a:r>
              <a:rPr lang="fr-FR" b="1" dirty="0" smtClean="0">
                <a:latin typeface="Garamond" panose="02020404030301010803" pitchFamily="18" charset="0"/>
              </a:rPr>
              <a:t> and  </a:t>
            </a:r>
            <a:r>
              <a:rPr lang="fr-FR" b="1" dirty="0" err="1" smtClean="0">
                <a:latin typeface="Garamond" panose="02020404030301010803" pitchFamily="18" charset="0"/>
              </a:rPr>
              <a:t>between</a:t>
            </a:r>
            <a:r>
              <a:rPr lang="fr-FR" b="1" dirty="0" smtClean="0">
                <a:latin typeface="Garamond" panose="02020404030301010803" pitchFamily="18" charset="0"/>
              </a:rPr>
              <a:t> religions…</a:t>
            </a:r>
          </a:p>
          <a:p>
            <a:pPr marL="285750" indent="-285750">
              <a:buFont typeface="Wingdings" panose="05000000000000000000" pitchFamily="2" charset="2"/>
              <a:buChar char="Ø"/>
            </a:pPr>
            <a:endParaRPr lang="fr-FR" dirty="0"/>
          </a:p>
          <a:p>
            <a:endParaRPr lang="fr-FR" dirty="0"/>
          </a:p>
        </p:txBody>
      </p:sp>
      <p:pic>
        <p:nvPicPr>
          <p:cNvPr id="1026" name="Picture 2" descr="http://fr.questmachine.org/encyclopedie/illustrations/illustrations_articles/concurrence-mot-cle-1311972918.gif">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23532" y="4149080"/>
            <a:ext cx="2909689" cy="186457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25490621"/>
      </p:ext>
    </p:extLst>
  </p:cSld>
  <p:clrMapOvr>
    <a:masterClrMapping/>
  </p:clrMapOvr>
  <mc:AlternateContent xmlns:mc="http://schemas.openxmlformats.org/markup-compatibility/2006" xmlns:p14="http://schemas.microsoft.com/office/powerpoint/2010/main">
    <mc:Choice Requires="p14">
      <p:transition spd="slow" p14:dur="800">
        <p:diamond/>
      </p:transition>
    </mc:Choice>
    <mc:Fallback xmlns="">
      <p:transition spd="slow">
        <p:diamond/>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396724" y="779111"/>
            <a:ext cx="3294112" cy="3970318"/>
          </a:xfrm>
          <a:prstGeom prst="rect">
            <a:avLst/>
          </a:prstGeom>
        </p:spPr>
        <p:txBody>
          <a:bodyPr wrap="square">
            <a:spAutoFit/>
          </a:bodyPr>
          <a:lstStyle/>
          <a:p>
            <a:pPr algn="just"/>
            <a:r>
              <a:rPr lang="fr-FR" b="1" dirty="0" err="1" smtClean="0">
                <a:latin typeface="Garamond" panose="02020404030301010803" pitchFamily="18" charset="0"/>
              </a:rPr>
              <a:t>Since</a:t>
            </a:r>
            <a:r>
              <a:rPr lang="fr-FR" b="1" dirty="0" smtClean="0">
                <a:latin typeface="Garamond" panose="02020404030301010803" pitchFamily="18" charset="0"/>
              </a:rPr>
              <a:t> </a:t>
            </a:r>
            <a:r>
              <a:rPr lang="fr-FR" b="1" dirty="0" err="1" smtClean="0">
                <a:latin typeface="Garamond" panose="02020404030301010803" pitchFamily="18" charset="0"/>
              </a:rPr>
              <a:t>Antiquity</a:t>
            </a:r>
            <a:r>
              <a:rPr lang="fr-FR" b="1" dirty="0" smtClean="0">
                <a:latin typeface="Garamond" panose="02020404030301010803" pitchFamily="18" charset="0"/>
              </a:rPr>
              <a:t>, religions </a:t>
            </a:r>
            <a:r>
              <a:rPr lang="fr-FR" b="1" dirty="0" err="1" smtClean="0">
                <a:latin typeface="Garamond" panose="02020404030301010803" pitchFamily="18" charset="0"/>
              </a:rPr>
              <a:t>had</a:t>
            </a:r>
            <a:r>
              <a:rPr lang="fr-FR" b="1" dirty="0" smtClean="0">
                <a:latin typeface="Garamond" panose="02020404030301010803" pitchFamily="18" charset="0"/>
              </a:rPr>
              <a:t> to </a:t>
            </a:r>
            <a:r>
              <a:rPr lang="fr-FR" b="1" u="sng" dirty="0" err="1" smtClean="0">
                <a:latin typeface="Garamond" panose="02020404030301010803" pitchFamily="18" charset="0"/>
              </a:rPr>
              <a:t>compete</a:t>
            </a:r>
            <a:r>
              <a:rPr lang="fr-FR" b="1" dirty="0" smtClean="0">
                <a:latin typeface="Garamond" panose="02020404030301010803" pitchFamily="18" charset="0"/>
              </a:rPr>
              <a:t> to </a:t>
            </a:r>
            <a:r>
              <a:rPr lang="fr-FR" b="1" dirty="0" err="1" smtClean="0">
                <a:latin typeface="Garamond" panose="02020404030301010803" pitchFamily="18" charset="0"/>
              </a:rPr>
              <a:t>increase</a:t>
            </a:r>
            <a:r>
              <a:rPr lang="fr-FR" b="1" dirty="0" smtClean="0">
                <a:latin typeface="Garamond" panose="02020404030301010803" pitchFamily="18" charset="0"/>
              </a:rPr>
              <a:t> </a:t>
            </a:r>
            <a:r>
              <a:rPr lang="fr-FR" b="1" dirty="0" err="1" smtClean="0">
                <a:latin typeface="Garamond" panose="02020404030301010803" pitchFamily="18" charset="0"/>
              </a:rPr>
              <a:t>their</a:t>
            </a:r>
            <a:r>
              <a:rPr lang="fr-FR" b="1" dirty="0" smtClean="0">
                <a:latin typeface="Garamond" panose="02020404030301010803" pitchFamily="18" charset="0"/>
              </a:rPr>
              <a:t> </a:t>
            </a:r>
            <a:r>
              <a:rPr lang="fr-FR" b="1" dirty="0" err="1" smtClean="0">
                <a:latin typeface="Garamond" panose="02020404030301010803" pitchFamily="18" charset="0"/>
              </a:rPr>
              <a:t>devotees</a:t>
            </a:r>
            <a:r>
              <a:rPr lang="fr-FR" b="1" dirty="0" smtClean="0">
                <a:latin typeface="Garamond" panose="02020404030301010803" pitchFamily="18" charset="0"/>
              </a:rPr>
              <a:t>: </a:t>
            </a:r>
            <a:r>
              <a:rPr lang="fr-FR" b="1" dirty="0" err="1" smtClean="0">
                <a:latin typeface="Garamond" panose="02020404030301010803" pitchFamily="18" charset="0"/>
              </a:rPr>
              <a:t>Egyptian</a:t>
            </a:r>
            <a:r>
              <a:rPr lang="fr-FR" b="1" dirty="0" smtClean="0">
                <a:latin typeface="Garamond" panose="02020404030301010803" pitchFamily="18" charset="0"/>
              </a:rPr>
              <a:t>, </a:t>
            </a:r>
            <a:r>
              <a:rPr lang="fr-FR" b="1" dirty="0" err="1" smtClean="0">
                <a:latin typeface="Garamond" panose="02020404030301010803" pitchFamily="18" charset="0"/>
              </a:rPr>
              <a:t>Greek</a:t>
            </a:r>
            <a:r>
              <a:rPr lang="fr-FR" b="1" dirty="0" smtClean="0">
                <a:latin typeface="Garamond" panose="02020404030301010803" pitchFamily="18" charset="0"/>
              </a:rPr>
              <a:t>, Roman </a:t>
            </a:r>
            <a:r>
              <a:rPr lang="fr-FR" b="1" dirty="0" err="1" smtClean="0">
                <a:latin typeface="Garamond" panose="02020404030301010803" pitchFamily="18" charset="0"/>
              </a:rPr>
              <a:t>divinities</a:t>
            </a:r>
            <a:r>
              <a:rPr lang="fr-FR" b="1" dirty="0" smtClean="0">
                <a:latin typeface="Garamond" panose="02020404030301010803" pitchFamily="18" charset="0"/>
              </a:rPr>
              <a:t>, all </a:t>
            </a:r>
            <a:r>
              <a:rPr lang="fr-FR" b="1" dirty="0" err="1" smtClean="0">
                <a:latin typeface="Garamond" panose="02020404030301010803" pitchFamily="18" charset="0"/>
              </a:rPr>
              <a:t>knew</a:t>
            </a:r>
            <a:r>
              <a:rPr lang="fr-FR" b="1" dirty="0" smtClean="0">
                <a:latin typeface="Garamond" panose="02020404030301010803" pitchFamily="18" charset="0"/>
              </a:rPr>
              <a:t> </a:t>
            </a:r>
            <a:r>
              <a:rPr lang="fr-FR" b="1" dirty="0" err="1" smtClean="0">
                <a:latin typeface="Garamond" panose="02020404030301010803" pitchFamily="18" charset="0"/>
              </a:rPr>
              <a:t>that</a:t>
            </a:r>
            <a:r>
              <a:rPr lang="fr-FR" b="1" dirty="0" smtClean="0">
                <a:latin typeface="Garamond" panose="02020404030301010803" pitchFamily="18" charset="0"/>
              </a:rPr>
              <a:t> </a:t>
            </a:r>
            <a:r>
              <a:rPr lang="fr-FR" b="1" dirty="0" err="1" smtClean="0">
                <a:latin typeface="Garamond" panose="02020404030301010803" pitchFamily="18" charset="0"/>
              </a:rPr>
              <a:t>necessity</a:t>
            </a:r>
            <a:r>
              <a:rPr lang="fr-FR" b="1" dirty="0" smtClean="0">
                <a:latin typeface="Garamond" panose="02020404030301010803" pitchFamily="18" charset="0"/>
              </a:rPr>
              <a:t>: </a:t>
            </a:r>
            <a:r>
              <a:rPr lang="fr-FR" b="1" dirty="0" err="1" smtClean="0">
                <a:latin typeface="Garamond" panose="02020404030301010803" pitchFamily="18" charset="0"/>
              </a:rPr>
              <a:t>being</a:t>
            </a:r>
            <a:r>
              <a:rPr lang="fr-FR" b="1" dirty="0" smtClean="0">
                <a:latin typeface="Garamond" panose="02020404030301010803" pitchFamily="18" charset="0"/>
              </a:rPr>
              <a:t> the winner and </a:t>
            </a:r>
            <a:r>
              <a:rPr lang="fr-FR" b="1" dirty="0" err="1" smtClean="0">
                <a:latin typeface="Garamond" panose="02020404030301010803" pitchFamily="18" charset="0"/>
              </a:rPr>
              <a:t>compete</a:t>
            </a:r>
            <a:r>
              <a:rPr lang="fr-FR" b="1" dirty="0" smtClean="0">
                <a:latin typeface="Garamond" panose="02020404030301010803" pitchFamily="18" charset="0"/>
              </a:rPr>
              <a:t> </a:t>
            </a:r>
            <a:r>
              <a:rPr lang="fr-FR" b="1" dirty="0" err="1" smtClean="0">
                <a:latin typeface="Garamond" panose="02020404030301010803" pitchFamily="18" charset="0"/>
              </a:rPr>
              <a:t>with</a:t>
            </a:r>
            <a:r>
              <a:rPr lang="fr-FR" b="1" dirty="0" smtClean="0">
                <a:latin typeface="Garamond" panose="02020404030301010803" pitchFamily="18" charset="0"/>
              </a:rPr>
              <a:t> </a:t>
            </a:r>
            <a:r>
              <a:rPr lang="fr-FR" b="1" dirty="0" err="1" smtClean="0">
                <a:latin typeface="Garamond" panose="02020404030301010803" pitchFamily="18" charset="0"/>
              </a:rPr>
              <a:t>others</a:t>
            </a:r>
            <a:r>
              <a:rPr lang="fr-FR" b="1" dirty="0" smtClean="0">
                <a:latin typeface="Garamond" panose="02020404030301010803" pitchFamily="18" charset="0"/>
              </a:rPr>
              <a:t>.</a:t>
            </a:r>
          </a:p>
          <a:p>
            <a:pPr algn="just"/>
            <a:endParaRPr lang="fr-FR" b="1" dirty="0" smtClean="0">
              <a:latin typeface="Garamond" panose="02020404030301010803" pitchFamily="18" charset="0"/>
            </a:endParaRPr>
          </a:p>
          <a:p>
            <a:pPr algn="just"/>
            <a:r>
              <a:rPr lang="fr-FR" b="1" dirty="0" err="1" smtClean="0">
                <a:latin typeface="Garamond" panose="02020404030301010803" pitchFamily="18" charset="0"/>
              </a:rPr>
              <a:t>Who</a:t>
            </a:r>
            <a:r>
              <a:rPr lang="fr-FR" b="1" dirty="0" smtClean="0">
                <a:latin typeface="Garamond" panose="02020404030301010803" pitchFamily="18" charset="0"/>
              </a:rPr>
              <a:t> </a:t>
            </a:r>
            <a:r>
              <a:rPr lang="fr-FR" b="1" dirty="0" err="1" smtClean="0">
                <a:latin typeface="Garamond" panose="02020404030301010803" pitchFamily="18" charset="0"/>
              </a:rPr>
              <a:t>was</a:t>
            </a:r>
            <a:r>
              <a:rPr lang="fr-FR" b="1" dirty="0" smtClean="0">
                <a:latin typeface="Garamond" panose="02020404030301010803" pitchFamily="18" charset="0"/>
              </a:rPr>
              <a:t> the best, the </a:t>
            </a:r>
            <a:r>
              <a:rPr lang="fr-FR" b="1" dirty="0" err="1" smtClean="0">
                <a:latin typeface="Garamond" panose="02020404030301010803" pitchFamily="18" charset="0"/>
              </a:rPr>
              <a:t>most</a:t>
            </a:r>
            <a:r>
              <a:rPr lang="fr-FR" b="1" dirty="0" smtClean="0">
                <a:latin typeface="Garamond" panose="02020404030301010803" pitchFamily="18" charset="0"/>
              </a:rPr>
              <a:t> efficient, the </a:t>
            </a:r>
            <a:r>
              <a:rPr lang="fr-FR" b="1" dirty="0" err="1" smtClean="0">
                <a:latin typeface="Garamond" panose="02020404030301010803" pitchFamily="18" charset="0"/>
              </a:rPr>
              <a:t>greatest</a:t>
            </a:r>
            <a:r>
              <a:rPr lang="fr-FR" b="1" dirty="0" smtClean="0">
                <a:latin typeface="Garamond" panose="02020404030301010803" pitchFamily="18" charset="0"/>
              </a:rPr>
              <a:t> ?.... Over 2000 </a:t>
            </a:r>
            <a:r>
              <a:rPr lang="fr-FR" b="1" dirty="0" err="1" smtClean="0">
                <a:latin typeface="Garamond" panose="02020404030301010803" pitchFamily="18" charset="0"/>
              </a:rPr>
              <a:t>years</a:t>
            </a:r>
            <a:r>
              <a:rPr lang="fr-FR" b="1" dirty="0" smtClean="0">
                <a:latin typeface="Garamond" panose="02020404030301010803" pitchFamily="18" charset="0"/>
              </a:rPr>
              <a:t>, </a:t>
            </a:r>
            <a:r>
              <a:rPr lang="fr-FR" b="1" dirty="0" err="1" smtClean="0">
                <a:latin typeface="Garamond" panose="02020404030301010803" pitchFamily="18" charset="0"/>
              </a:rPr>
              <a:t>faith</a:t>
            </a:r>
            <a:r>
              <a:rPr lang="fr-FR" b="1" dirty="0" smtClean="0">
                <a:latin typeface="Garamond" panose="02020404030301010803" pitchFamily="18" charset="0"/>
              </a:rPr>
              <a:t> and imagination of </a:t>
            </a:r>
            <a:r>
              <a:rPr lang="fr-FR" b="1" dirty="0" err="1" smtClean="0">
                <a:latin typeface="Garamond" panose="02020404030301010803" pitchFamily="18" charset="0"/>
              </a:rPr>
              <a:t>humanity</a:t>
            </a:r>
            <a:r>
              <a:rPr lang="fr-FR" b="1" dirty="0" smtClean="0">
                <a:latin typeface="Garamond" panose="02020404030301010803" pitchFamily="18" charset="0"/>
              </a:rPr>
              <a:t> </a:t>
            </a:r>
            <a:r>
              <a:rPr lang="fr-FR" b="1" dirty="0" err="1" smtClean="0">
                <a:latin typeface="Garamond" panose="02020404030301010803" pitchFamily="18" charset="0"/>
              </a:rPr>
              <a:t>had</a:t>
            </a:r>
            <a:r>
              <a:rPr lang="fr-FR" b="1" dirty="0" smtClean="0">
                <a:latin typeface="Garamond" panose="02020404030301010803" pitchFamily="18" charset="0"/>
              </a:rPr>
              <a:t> no </a:t>
            </a:r>
            <a:r>
              <a:rPr lang="fr-FR" b="1" dirty="0" err="1" smtClean="0">
                <a:latin typeface="Garamond" panose="02020404030301010803" pitchFamily="18" charset="0"/>
              </a:rPr>
              <a:t>limit</a:t>
            </a:r>
            <a:r>
              <a:rPr lang="fr-FR" b="1" dirty="0" smtClean="0">
                <a:latin typeface="Garamond" panose="02020404030301010803" pitchFamily="18" charset="0"/>
              </a:rPr>
              <a:t> on free </a:t>
            </a:r>
            <a:r>
              <a:rPr lang="fr-FR" b="1" dirty="0" err="1" smtClean="0">
                <a:latin typeface="Garamond" panose="02020404030301010803" pitchFamily="18" charset="0"/>
              </a:rPr>
              <a:t>market</a:t>
            </a:r>
            <a:r>
              <a:rPr lang="fr-FR" b="1" dirty="0" smtClean="0">
                <a:latin typeface="Garamond" panose="02020404030301010803" pitchFamily="18" charset="0"/>
              </a:rPr>
              <a:t> of religion…</a:t>
            </a:r>
          </a:p>
          <a:p>
            <a:pPr algn="just"/>
            <a:endParaRPr lang="fr-FR" b="1" dirty="0">
              <a:solidFill>
                <a:schemeClr val="bg1"/>
              </a:solidFill>
              <a:latin typeface="Garamond" panose="02020404030301010803" pitchFamily="18" charset="0"/>
            </a:endParaRPr>
          </a:p>
        </p:txBody>
      </p:sp>
      <p:pic>
        <p:nvPicPr>
          <p:cNvPr id="3" name="Picture 8" descr="http://dieupurre.free.fr/DieuPurRe/Bienvenue_files/IEG0109-03-182x299.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67777" y="476672"/>
            <a:ext cx="1530424" cy="2514268"/>
          </a:xfrm>
          <a:prstGeom prst="rect">
            <a:avLst/>
          </a:prstGeom>
          <a:noFill/>
          <a:extLst>
            <a:ext uri="{909E8E84-426E-40DD-AFC4-6F175D3DCCD1}">
              <a14:hiddenFill xmlns:a14="http://schemas.microsoft.com/office/drawing/2010/main">
                <a:solidFill>
                  <a:srgbClr val="FFFFFF"/>
                </a:solidFill>
              </a14:hiddenFill>
            </a:ext>
          </a:extLst>
        </p:spPr>
      </p:pic>
      <p:pic>
        <p:nvPicPr>
          <p:cNvPr id="6146" name="Picture 2" descr="http://4.bp.blogspot.com/-cmTzV7ksHXg/TdytNIOJeGI/AAAAAAAABEk/7u94YcR8ydk/s400/poseidon_2.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67777" y="3789040"/>
            <a:ext cx="1954829" cy="2606438"/>
          </a:xfrm>
          <a:prstGeom prst="rect">
            <a:avLst/>
          </a:prstGeom>
          <a:noFill/>
          <a:extLst>
            <a:ext uri="{909E8E84-426E-40DD-AFC4-6F175D3DCCD1}">
              <a14:hiddenFill xmlns:a14="http://schemas.microsoft.com/office/drawing/2010/main">
                <a:solidFill>
                  <a:srgbClr val="FFFFFF"/>
                </a:solidFill>
              </a14:hiddenFill>
            </a:ext>
          </a:extLst>
        </p:spPr>
      </p:pic>
      <p:pic>
        <p:nvPicPr>
          <p:cNvPr id="6148" name="Picture 4" descr="Bacchus - Sergey Solomko">
            <a:hlinkClick r:id="rId4" tooltip="Bacchus - Sergey Solomko"/>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868143" y="1047750"/>
            <a:ext cx="3057525" cy="4762500"/>
          </a:xfrm>
          <a:prstGeom prst="rect">
            <a:avLst/>
          </a:prstGeom>
          <a:noFill/>
          <a:extLst>
            <a:ext uri="{909E8E84-426E-40DD-AFC4-6F175D3DCCD1}">
              <a14:hiddenFill xmlns:a14="http://schemas.microsoft.com/office/drawing/2010/main">
                <a:solidFill>
                  <a:srgbClr val="FFFFFF"/>
                </a:solidFill>
              </a14:hiddenFill>
            </a:ext>
          </a:extLst>
        </p:spPr>
      </p:pic>
      <p:pic>
        <p:nvPicPr>
          <p:cNvPr id="6150" name="Picture 6" descr="http://ecbaill.free.fr/dossiers/dieux_deesses_egypte/dieux_3.gif">
            <a:hlinkClick r:id="rId6"/>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131840" y="4472430"/>
            <a:ext cx="1823880" cy="2067064"/>
          </a:xfrm>
          <a:prstGeom prst="rect">
            <a:avLst/>
          </a:prstGeom>
          <a:noFill/>
          <a:extLst>
            <a:ext uri="{909E8E84-426E-40DD-AFC4-6F175D3DCCD1}">
              <a14:hiddenFill xmlns:a14="http://schemas.microsoft.com/office/drawing/2010/main">
                <a:solidFill>
                  <a:srgbClr val="FFFFFF"/>
                </a:solidFill>
              </a14:hiddenFill>
            </a:ext>
          </a:extLst>
        </p:spPr>
      </p:pic>
      <p:sp>
        <p:nvSpPr>
          <p:cNvPr id="5" name="ZoneTexte 4"/>
          <p:cNvSpPr txBox="1"/>
          <p:nvPr/>
        </p:nvSpPr>
        <p:spPr>
          <a:xfrm>
            <a:off x="3131840" y="332656"/>
            <a:ext cx="5612242" cy="369332"/>
          </a:xfrm>
          <a:prstGeom prst="rect">
            <a:avLst/>
          </a:prstGeom>
          <a:noFill/>
        </p:spPr>
        <p:txBody>
          <a:bodyPr wrap="none" rtlCol="0">
            <a:spAutoFit/>
          </a:bodyPr>
          <a:lstStyle/>
          <a:p>
            <a:r>
              <a:rPr lang="fr-FR" b="1" dirty="0" smtClean="0">
                <a:latin typeface="Garamond" panose="02020404030301010803" pitchFamily="18" charset="0"/>
              </a:rPr>
              <a:t>COMPETITION AND RELIGION: AN OLD STORY</a:t>
            </a:r>
            <a:endParaRPr lang="fr-FR" b="1" dirty="0">
              <a:latin typeface="Garamond" panose="02020404030301010803" pitchFamily="18" charset="0"/>
            </a:endParaRPr>
          </a:p>
        </p:txBody>
      </p:sp>
    </p:spTree>
    <p:extLst>
      <p:ext uri="{BB962C8B-B14F-4D97-AF65-F5344CB8AC3E}">
        <p14:creationId xmlns:p14="http://schemas.microsoft.com/office/powerpoint/2010/main" val="273547449"/>
      </p:ext>
    </p:extLst>
  </p:cSld>
  <p:clrMapOvr>
    <a:masterClrMapping/>
  </p:clrMapOvr>
  <mc:AlternateContent xmlns:mc="http://schemas.openxmlformats.org/markup-compatibility/2006" xmlns:p14="http://schemas.microsoft.com/office/powerpoint/2010/main">
    <mc:Choice Requires="p14">
      <p:transition spd="slow" p14:dur="800">
        <p:diamond/>
      </p:transition>
    </mc:Choice>
    <mc:Fallback xmlns="">
      <p:transition spd="slow">
        <p:diamond/>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http://www.centresocial-sainte-tulle.fr/images/religions.png">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347864" y="3140968"/>
            <a:ext cx="3076575" cy="3105150"/>
          </a:xfrm>
          <a:prstGeom prst="rect">
            <a:avLst/>
          </a:prstGeom>
          <a:noFill/>
          <a:extLst>
            <a:ext uri="{909E8E84-426E-40DD-AFC4-6F175D3DCCD1}">
              <a14:hiddenFill xmlns:a14="http://schemas.microsoft.com/office/drawing/2010/main">
                <a:solidFill>
                  <a:srgbClr val="FFFFFF"/>
                </a:solidFill>
              </a14:hiddenFill>
            </a:ext>
          </a:extLst>
        </p:spPr>
      </p:pic>
      <p:sp>
        <p:nvSpPr>
          <p:cNvPr id="3" name="ZoneTexte 2"/>
          <p:cNvSpPr txBox="1"/>
          <p:nvPr/>
        </p:nvSpPr>
        <p:spPr>
          <a:xfrm>
            <a:off x="611560" y="620688"/>
            <a:ext cx="7776864" cy="2123658"/>
          </a:xfrm>
          <a:prstGeom prst="rect">
            <a:avLst/>
          </a:prstGeom>
          <a:noFill/>
        </p:spPr>
        <p:txBody>
          <a:bodyPr wrap="square" rtlCol="0">
            <a:spAutoFit/>
          </a:bodyPr>
          <a:lstStyle/>
          <a:p>
            <a:pPr algn="ctr"/>
            <a:r>
              <a:rPr lang="fr-FR" b="1" dirty="0" err="1" smtClean="0">
                <a:latin typeface="Garamond" panose="02020404030301010803" pitchFamily="18" charset="0"/>
              </a:rPr>
              <a:t>Then</a:t>
            </a:r>
            <a:r>
              <a:rPr lang="fr-FR" b="1" dirty="0" smtClean="0">
                <a:latin typeface="Garamond" panose="02020404030301010803" pitchFamily="18" charset="0"/>
              </a:rPr>
              <a:t> came the </a:t>
            </a:r>
            <a:r>
              <a:rPr lang="fr-FR" b="1" dirty="0" err="1" smtClean="0">
                <a:latin typeface="Garamond" panose="02020404030301010803" pitchFamily="18" charset="0"/>
              </a:rPr>
              <a:t>three</a:t>
            </a:r>
            <a:r>
              <a:rPr lang="fr-FR" b="1" dirty="0" smtClean="0">
                <a:latin typeface="Garamond" panose="02020404030301010803" pitchFamily="18" charset="0"/>
              </a:rPr>
              <a:t> </a:t>
            </a:r>
            <a:r>
              <a:rPr lang="fr-FR" b="1" dirty="0" err="1" smtClean="0">
                <a:latin typeface="Garamond" panose="02020404030301010803" pitchFamily="18" charset="0"/>
              </a:rPr>
              <a:t>monotheist</a:t>
            </a:r>
            <a:r>
              <a:rPr lang="fr-FR" b="1" dirty="0" smtClean="0">
                <a:latin typeface="Garamond" panose="02020404030301010803" pitchFamily="18" charset="0"/>
              </a:rPr>
              <a:t> religions, </a:t>
            </a:r>
            <a:r>
              <a:rPr lang="fr-FR" b="1" dirty="0" err="1" smtClean="0">
                <a:latin typeface="Garamond" panose="02020404030301010803" pitchFamily="18" charset="0"/>
              </a:rPr>
              <a:t>each</a:t>
            </a:r>
            <a:r>
              <a:rPr lang="fr-FR" b="1" dirty="0" smtClean="0">
                <a:latin typeface="Garamond" panose="02020404030301010803" pitchFamily="18" charset="0"/>
              </a:rPr>
              <a:t> of </a:t>
            </a:r>
            <a:r>
              <a:rPr lang="fr-FR" b="1" dirty="0" err="1" smtClean="0">
                <a:latin typeface="Garamond" panose="02020404030301010803" pitchFamily="18" charset="0"/>
              </a:rPr>
              <a:t>them</a:t>
            </a:r>
            <a:endParaRPr lang="fr-FR" b="1" dirty="0" smtClean="0">
              <a:latin typeface="Garamond" panose="02020404030301010803" pitchFamily="18" charset="0"/>
            </a:endParaRPr>
          </a:p>
          <a:p>
            <a:pPr algn="ctr"/>
            <a:endParaRPr lang="fr-FR" b="1" dirty="0">
              <a:latin typeface="Garamond" panose="02020404030301010803" pitchFamily="18" charset="0"/>
            </a:endParaRPr>
          </a:p>
          <a:p>
            <a:pPr algn="ctr"/>
            <a:r>
              <a:rPr lang="fr-FR" b="1" dirty="0" err="1">
                <a:latin typeface="Garamond" panose="02020404030301010803" pitchFamily="18" charset="0"/>
              </a:rPr>
              <a:t>t</a:t>
            </a:r>
            <a:r>
              <a:rPr lang="fr-FR" b="1" dirty="0" err="1" smtClean="0">
                <a:latin typeface="Garamond" panose="02020404030301010803" pitchFamily="18" charset="0"/>
              </a:rPr>
              <a:t>empted</a:t>
            </a:r>
            <a:r>
              <a:rPr lang="fr-FR" b="1" dirty="0" smtClean="0">
                <a:latin typeface="Garamond" panose="02020404030301010803" pitchFamily="18" charset="0"/>
              </a:rPr>
              <a:t> by </a:t>
            </a:r>
            <a:r>
              <a:rPr lang="fr-FR" b="1" dirty="0" err="1" smtClean="0">
                <a:latin typeface="Garamond" panose="02020404030301010803" pitchFamily="18" charset="0"/>
              </a:rPr>
              <a:t>what</a:t>
            </a:r>
            <a:r>
              <a:rPr lang="fr-FR" b="1" dirty="0" smtClean="0">
                <a:latin typeface="Garamond" panose="02020404030301010803" pitchFamily="18" charset="0"/>
              </a:rPr>
              <a:t> modern </a:t>
            </a:r>
            <a:r>
              <a:rPr lang="fr-FR" b="1" dirty="0" err="1" smtClean="0">
                <a:latin typeface="Garamond" panose="02020404030301010803" pitchFamily="18" charset="0"/>
              </a:rPr>
              <a:t>economists</a:t>
            </a:r>
            <a:r>
              <a:rPr lang="fr-FR" b="1" dirty="0" smtClean="0">
                <a:latin typeface="Garamond" panose="02020404030301010803" pitchFamily="18" charset="0"/>
              </a:rPr>
              <a:t> </a:t>
            </a:r>
            <a:r>
              <a:rPr lang="fr-FR" b="1" dirty="0" err="1" smtClean="0">
                <a:latin typeface="Garamond" panose="02020404030301010803" pitchFamily="18" charset="0"/>
              </a:rPr>
              <a:t>would</a:t>
            </a:r>
            <a:r>
              <a:rPr lang="fr-FR" b="1" dirty="0" smtClean="0">
                <a:latin typeface="Garamond" panose="02020404030301010803" pitchFamily="18" charset="0"/>
              </a:rPr>
              <a:t> call </a:t>
            </a:r>
          </a:p>
          <a:p>
            <a:pPr algn="ctr"/>
            <a:endParaRPr lang="fr-FR" b="1" dirty="0">
              <a:latin typeface="Garamond" panose="02020404030301010803" pitchFamily="18" charset="0"/>
            </a:endParaRPr>
          </a:p>
          <a:p>
            <a:pPr algn="ctr"/>
            <a:r>
              <a:rPr lang="fr-FR" b="1" dirty="0" smtClean="0">
                <a:latin typeface="Garamond" panose="02020404030301010803" pitchFamily="18" charset="0"/>
              </a:rPr>
              <a:t>« </a:t>
            </a:r>
            <a:r>
              <a:rPr lang="fr-FR" b="1" i="1" dirty="0" err="1" smtClean="0">
                <a:latin typeface="Garamond" panose="02020404030301010803" pitchFamily="18" charset="0"/>
              </a:rPr>
              <a:t>abusing</a:t>
            </a:r>
            <a:r>
              <a:rPr lang="fr-FR" b="1" i="1" dirty="0" smtClean="0">
                <a:latin typeface="Garamond" panose="02020404030301010803" pitchFamily="18" charset="0"/>
              </a:rPr>
              <a:t> </a:t>
            </a:r>
            <a:r>
              <a:rPr lang="fr-FR" b="1" i="1" u="sng" dirty="0" smtClean="0">
                <a:latin typeface="Garamond" panose="02020404030301010803" pitchFamily="18" charset="0"/>
              </a:rPr>
              <a:t>dominant position</a:t>
            </a:r>
            <a:r>
              <a:rPr lang="fr-FR" b="1" u="sng" dirty="0" smtClean="0">
                <a:latin typeface="Garamond" panose="02020404030301010803" pitchFamily="18" charset="0"/>
              </a:rPr>
              <a:t> »</a:t>
            </a:r>
            <a:r>
              <a:rPr lang="fr-FR" b="1" dirty="0" smtClean="0">
                <a:latin typeface="Garamond" panose="02020404030301010803" pitchFamily="18" charset="0"/>
              </a:rPr>
              <a:t> </a:t>
            </a:r>
          </a:p>
          <a:p>
            <a:pPr algn="ctr"/>
            <a:endParaRPr lang="fr-FR" b="1" dirty="0">
              <a:latin typeface="Garamond" panose="02020404030301010803" pitchFamily="18" charset="0"/>
            </a:endParaRPr>
          </a:p>
          <a:p>
            <a:pPr algn="ctr"/>
            <a:r>
              <a:rPr lang="fr-FR" b="1" dirty="0" smtClean="0">
                <a:latin typeface="Garamond" panose="02020404030301010803" pitchFamily="18" charset="0"/>
              </a:rPr>
              <a:t>one </a:t>
            </a:r>
            <a:r>
              <a:rPr lang="fr-FR" b="1" dirty="0" err="1" smtClean="0">
                <a:latin typeface="Garamond" panose="02020404030301010803" pitchFamily="18" charset="0"/>
              </a:rPr>
              <a:t>faith</a:t>
            </a:r>
            <a:r>
              <a:rPr lang="fr-FR" b="1" dirty="0" smtClean="0">
                <a:latin typeface="Garamond" panose="02020404030301010803" pitchFamily="18" charset="0"/>
              </a:rPr>
              <a:t>, one </a:t>
            </a:r>
            <a:r>
              <a:rPr lang="fr-FR" b="1" dirty="0" err="1" smtClean="0">
                <a:latin typeface="Garamond" panose="02020404030301010803" pitchFamily="18" charset="0"/>
              </a:rPr>
              <a:t>God</a:t>
            </a:r>
            <a:r>
              <a:rPr lang="fr-FR" b="1" dirty="0" smtClean="0">
                <a:latin typeface="Garamond" panose="02020404030301010803" pitchFamily="18" charset="0"/>
              </a:rPr>
              <a:t>, one </a:t>
            </a:r>
            <a:r>
              <a:rPr lang="fr-FR" b="1" dirty="0" err="1" smtClean="0">
                <a:latin typeface="Garamond" panose="02020404030301010803" pitchFamily="18" charset="0"/>
              </a:rPr>
              <a:t>only</a:t>
            </a:r>
            <a:r>
              <a:rPr lang="fr-FR" b="1" dirty="0" smtClean="0">
                <a:latin typeface="Garamond" panose="02020404030301010803" pitchFamily="18" charset="0"/>
              </a:rPr>
              <a:t> </a:t>
            </a:r>
            <a:r>
              <a:rPr lang="fr-FR" b="1" dirty="0" err="1" smtClean="0">
                <a:latin typeface="Garamond" panose="02020404030301010803" pitchFamily="18" charset="0"/>
              </a:rPr>
              <a:t>God</a:t>
            </a:r>
            <a:r>
              <a:rPr lang="fr-FR" sz="2400" b="1" dirty="0" smtClean="0">
                <a:latin typeface="Garamond" panose="02020404030301010803" pitchFamily="18" charset="0"/>
              </a:rPr>
              <a:t>.</a:t>
            </a:r>
            <a:endParaRPr lang="fr-FR" sz="2400" b="1" dirty="0">
              <a:latin typeface="Garamond" panose="02020404030301010803" pitchFamily="18" charset="0"/>
            </a:endParaRPr>
          </a:p>
        </p:txBody>
      </p:sp>
    </p:spTree>
    <p:extLst>
      <p:ext uri="{BB962C8B-B14F-4D97-AF65-F5344CB8AC3E}">
        <p14:creationId xmlns:p14="http://schemas.microsoft.com/office/powerpoint/2010/main" val="952058557"/>
      </p:ext>
    </p:extLst>
  </p:cSld>
  <p:clrMapOvr>
    <a:masterClrMapping/>
  </p:clrMapOvr>
  <mc:AlternateContent xmlns:mc="http://schemas.openxmlformats.org/markup-compatibility/2006" xmlns:p14="http://schemas.microsoft.com/office/powerpoint/2010/main">
    <mc:Choice Requires="p14">
      <p:transition spd="slow" p14:dur="800">
        <p:diamond/>
      </p:transition>
    </mc:Choice>
    <mc:Fallback xmlns="">
      <p:transition spd="slow">
        <p:diamond/>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1691680" y="4725144"/>
            <a:ext cx="5472608" cy="1338828"/>
          </a:xfrm>
          <a:prstGeom prst="rect">
            <a:avLst/>
          </a:prstGeom>
          <a:noFill/>
        </p:spPr>
        <p:txBody>
          <a:bodyPr wrap="square" rtlCol="0">
            <a:spAutoFit/>
          </a:bodyPr>
          <a:lstStyle/>
          <a:p>
            <a:pPr algn="just">
              <a:lnSpc>
                <a:spcPct val="150000"/>
              </a:lnSpc>
            </a:pPr>
            <a:r>
              <a:rPr lang="fr-FR" b="1" dirty="0" err="1" smtClean="0">
                <a:latin typeface="Garamond" panose="02020404030301010803" pitchFamily="18" charset="0"/>
              </a:rPr>
              <a:t>Did</a:t>
            </a:r>
            <a:r>
              <a:rPr lang="fr-FR" b="1" dirty="0" smtClean="0">
                <a:latin typeface="Garamond" panose="02020404030301010803" pitchFamily="18" charset="0"/>
              </a:rPr>
              <a:t> </a:t>
            </a:r>
            <a:r>
              <a:rPr lang="fr-FR" b="1" dirty="0" err="1" smtClean="0">
                <a:latin typeface="Garamond" panose="02020404030301010803" pitchFamily="18" charset="0"/>
              </a:rPr>
              <a:t>monotheism</a:t>
            </a:r>
            <a:r>
              <a:rPr lang="fr-FR" b="1" dirty="0" smtClean="0">
                <a:latin typeface="Garamond" panose="02020404030301010803" pitchFamily="18" charset="0"/>
              </a:rPr>
              <a:t> </a:t>
            </a:r>
            <a:r>
              <a:rPr lang="fr-FR" b="1" dirty="0" err="1" smtClean="0">
                <a:latin typeface="Garamond" panose="02020404030301010803" pitchFamily="18" charset="0"/>
              </a:rPr>
              <a:t>mean</a:t>
            </a:r>
            <a:r>
              <a:rPr lang="fr-FR" b="1" dirty="0" smtClean="0">
                <a:latin typeface="Garamond" panose="02020404030301010803" pitchFamily="18" charset="0"/>
              </a:rPr>
              <a:t> the end of </a:t>
            </a:r>
            <a:r>
              <a:rPr lang="fr-FR" b="1" dirty="0" err="1" smtClean="0">
                <a:latin typeface="Garamond" panose="02020404030301010803" pitchFamily="18" charset="0"/>
              </a:rPr>
              <a:t>competition</a:t>
            </a:r>
            <a:r>
              <a:rPr lang="fr-FR" b="1" dirty="0" smtClean="0">
                <a:latin typeface="Garamond" panose="02020404030301010803" pitchFamily="18" charset="0"/>
              </a:rPr>
              <a:t> ? </a:t>
            </a:r>
            <a:r>
              <a:rPr lang="fr-FR" b="1" dirty="0" err="1" smtClean="0">
                <a:latin typeface="Garamond" panose="02020404030301010803" pitchFamily="18" charset="0"/>
              </a:rPr>
              <a:t>Actually</a:t>
            </a:r>
            <a:r>
              <a:rPr lang="fr-FR" b="1" dirty="0" smtClean="0">
                <a:latin typeface="Garamond" panose="02020404030301010803" pitchFamily="18" charset="0"/>
              </a:rPr>
              <a:t> , the </a:t>
            </a:r>
            <a:r>
              <a:rPr lang="fr-FR" b="1" dirty="0" err="1" smtClean="0">
                <a:latin typeface="Garamond" panose="02020404030301010803" pitchFamily="18" charset="0"/>
              </a:rPr>
              <a:t>religious</a:t>
            </a:r>
            <a:r>
              <a:rPr lang="fr-FR" b="1" dirty="0" smtClean="0">
                <a:latin typeface="Garamond" panose="02020404030301010803" pitchFamily="18" charset="0"/>
              </a:rPr>
              <a:t> </a:t>
            </a:r>
            <a:r>
              <a:rPr lang="fr-FR" b="1" dirty="0" err="1" smtClean="0">
                <a:latin typeface="Garamond" panose="02020404030301010803" pitchFamily="18" charset="0"/>
              </a:rPr>
              <a:t>European</a:t>
            </a:r>
            <a:r>
              <a:rPr lang="fr-FR" b="1" dirty="0" smtClean="0">
                <a:latin typeface="Garamond" panose="02020404030301010803" pitchFamily="18" charset="0"/>
              </a:rPr>
              <a:t> </a:t>
            </a:r>
            <a:r>
              <a:rPr lang="fr-FR" b="1" dirty="0" err="1" smtClean="0">
                <a:latin typeface="Garamond" panose="02020404030301010803" pitchFamily="18" charset="0"/>
              </a:rPr>
              <a:t>history</a:t>
            </a:r>
            <a:r>
              <a:rPr lang="fr-FR" b="1" dirty="0" smtClean="0">
                <a:latin typeface="Garamond" panose="02020404030301010803" pitchFamily="18" charset="0"/>
              </a:rPr>
              <a:t> </a:t>
            </a:r>
            <a:r>
              <a:rPr lang="fr-FR" b="1" dirty="0" err="1" smtClean="0">
                <a:latin typeface="Garamond" panose="02020404030301010803" pitchFamily="18" charset="0"/>
              </a:rPr>
              <a:t>was</a:t>
            </a:r>
            <a:r>
              <a:rPr lang="fr-FR" b="1" dirty="0" smtClean="0">
                <a:latin typeface="Garamond" panose="02020404030301010803" pitchFamily="18" charset="0"/>
              </a:rPr>
              <a:t> a bloody one </a:t>
            </a:r>
            <a:r>
              <a:rPr lang="fr-FR" b="1" dirty="0" err="1" smtClean="0">
                <a:latin typeface="Garamond" panose="02020404030301010803" pitchFamily="18" charset="0"/>
              </a:rPr>
              <a:t>because</a:t>
            </a:r>
            <a:r>
              <a:rPr lang="fr-FR" b="1" dirty="0" smtClean="0">
                <a:latin typeface="Garamond" panose="02020404030301010803" pitchFamily="18" charset="0"/>
              </a:rPr>
              <a:t> no </a:t>
            </a:r>
            <a:r>
              <a:rPr lang="fr-FR" b="1" dirty="0" err="1" smtClean="0">
                <a:latin typeface="Garamond" panose="02020404030301010803" pitchFamily="18" charset="0"/>
              </a:rPr>
              <a:t>competition</a:t>
            </a:r>
            <a:r>
              <a:rPr lang="fr-FR" b="1" dirty="0" smtClean="0">
                <a:latin typeface="Garamond" panose="02020404030301010803" pitchFamily="18" charset="0"/>
              </a:rPr>
              <a:t>  </a:t>
            </a:r>
            <a:r>
              <a:rPr lang="fr-FR" b="1" dirty="0" err="1" smtClean="0">
                <a:latin typeface="Garamond" panose="02020404030301010803" pitchFamily="18" charset="0"/>
              </a:rPr>
              <a:t>was</a:t>
            </a:r>
            <a:r>
              <a:rPr lang="fr-FR" b="1" dirty="0" smtClean="0">
                <a:latin typeface="Garamond" panose="02020404030301010803" pitchFamily="18" charset="0"/>
              </a:rPr>
              <a:t> </a:t>
            </a:r>
            <a:r>
              <a:rPr lang="fr-FR" b="1" dirty="0" err="1" smtClean="0">
                <a:latin typeface="Garamond" panose="02020404030301010803" pitchFamily="18" charset="0"/>
              </a:rPr>
              <a:t>accepted</a:t>
            </a:r>
            <a:r>
              <a:rPr lang="fr-FR" b="1" dirty="0" smtClean="0">
                <a:latin typeface="Garamond" panose="02020404030301010803" pitchFamily="18" charset="0"/>
              </a:rPr>
              <a:t> in </a:t>
            </a:r>
            <a:r>
              <a:rPr lang="fr-FR" b="1" dirty="0" err="1" smtClean="0">
                <a:latin typeface="Garamond" panose="02020404030301010803" pitchFamily="18" charset="0"/>
              </a:rPr>
              <a:t>faith</a:t>
            </a:r>
            <a:r>
              <a:rPr lang="fr-FR" b="1" dirty="0" smtClean="0">
                <a:latin typeface="Garamond" panose="02020404030301010803" pitchFamily="18" charset="0"/>
              </a:rPr>
              <a:t>.</a:t>
            </a:r>
            <a:endParaRPr lang="fr-FR" b="1" dirty="0">
              <a:latin typeface="Garamond" panose="02020404030301010803" pitchFamily="18" charset="0"/>
            </a:endParaRPr>
          </a:p>
        </p:txBody>
      </p:sp>
      <p:pic>
        <p:nvPicPr>
          <p:cNvPr id="1026" name="Picture 2" descr="http://p7.storage.canalblog.com/74/86/151720/5620776.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47664" y="980728"/>
            <a:ext cx="5295900" cy="32004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98677192"/>
      </p:ext>
    </p:extLst>
  </p:cSld>
  <p:clrMapOvr>
    <a:masterClrMapping/>
  </p:clrMapOvr>
  <mc:AlternateContent xmlns:mc="http://schemas.openxmlformats.org/markup-compatibility/2006" xmlns:p14="http://schemas.microsoft.com/office/powerpoint/2010/main">
    <mc:Choice Requires="p14">
      <p:transition spd="slow" p14:dur="800">
        <p:diamond/>
      </p:transition>
    </mc:Choice>
    <mc:Fallback xmlns="">
      <p:transition spd="slow">
        <p:diamond/>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6" name="Picture 8" descr="André Malraux, Pic, 22.jpg">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46657" y="806330"/>
            <a:ext cx="3312368" cy="4912410"/>
          </a:xfrm>
          <a:prstGeom prst="rect">
            <a:avLst/>
          </a:prstGeom>
          <a:noFill/>
          <a:extLst>
            <a:ext uri="{909E8E84-426E-40DD-AFC4-6F175D3DCCD1}">
              <a14:hiddenFill xmlns:a14="http://schemas.microsoft.com/office/drawing/2010/main">
                <a:solidFill>
                  <a:srgbClr val="FFFFFF"/>
                </a:solidFill>
              </a14:hiddenFill>
            </a:ext>
          </a:extLst>
        </p:spPr>
      </p:pic>
      <p:sp>
        <p:nvSpPr>
          <p:cNvPr id="5" name="ZoneTexte 4"/>
          <p:cNvSpPr txBox="1"/>
          <p:nvPr/>
        </p:nvSpPr>
        <p:spPr>
          <a:xfrm>
            <a:off x="3923928" y="4005064"/>
            <a:ext cx="3874522" cy="1200329"/>
          </a:xfrm>
          <a:prstGeom prst="rect">
            <a:avLst/>
          </a:prstGeom>
          <a:noFill/>
        </p:spPr>
        <p:txBody>
          <a:bodyPr wrap="none" rtlCol="0">
            <a:spAutoFit/>
          </a:bodyPr>
          <a:lstStyle/>
          <a:p>
            <a:r>
              <a:rPr lang="fr-FR" b="1" dirty="0" smtClean="0">
                <a:latin typeface="Garamond" panose="02020404030301010803" pitchFamily="18" charset="0"/>
              </a:rPr>
              <a:t>« </a:t>
            </a:r>
            <a:r>
              <a:rPr lang="fr-FR" b="1" i="1" dirty="0" smtClean="0">
                <a:latin typeface="Garamond" panose="02020404030301010803" pitchFamily="18" charset="0"/>
              </a:rPr>
              <a:t>The </a:t>
            </a:r>
            <a:r>
              <a:rPr lang="fr-FR" b="1" i="1" dirty="0" err="1" smtClean="0">
                <a:latin typeface="Garamond" panose="02020404030301010803" pitchFamily="18" charset="0"/>
              </a:rPr>
              <a:t>XXIth</a:t>
            </a:r>
            <a:r>
              <a:rPr lang="fr-FR" b="1" i="1" dirty="0" smtClean="0">
                <a:latin typeface="Garamond" panose="02020404030301010803" pitchFamily="18" charset="0"/>
              </a:rPr>
              <a:t> </a:t>
            </a:r>
            <a:r>
              <a:rPr lang="fr-FR" b="1" i="1" dirty="0">
                <a:latin typeface="Garamond" panose="02020404030301010803" pitchFamily="18" charset="0"/>
              </a:rPr>
              <a:t>C</a:t>
            </a:r>
            <a:r>
              <a:rPr lang="fr-FR" b="1" i="1" dirty="0" smtClean="0">
                <a:latin typeface="Garamond" panose="02020404030301010803" pitchFamily="18" charset="0"/>
              </a:rPr>
              <a:t>entury </a:t>
            </a:r>
            <a:r>
              <a:rPr lang="fr-FR" b="1" i="1" dirty="0" err="1" smtClean="0">
                <a:latin typeface="Garamond" panose="02020404030301010803" pitchFamily="18" charset="0"/>
              </a:rPr>
              <a:t>will</a:t>
            </a:r>
            <a:r>
              <a:rPr lang="fr-FR" b="1" i="1" dirty="0" smtClean="0">
                <a:latin typeface="Garamond" panose="02020404030301010803" pitchFamily="18" charset="0"/>
              </a:rPr>
              <a:t> </a:t>
            </a:r>
            <a:r>
              <a:rPr lang="fr-FR" b="1" i="1" dirty="0" err="1" smtClean="0">
                <a:latin typeface="Garamond" panose="02020404030301010803" pitchFamily="18" charset="0"/>
              </a:rPr>
              <a:t>be</a:t>
            </a:r>
            <a:r>
              <a:rPr lang="fr-FR" b="1" i="1" dirty="0" smtClean="0">
                <a:latin typeface="Garamond" panose="02020404030301010803" pitchFamily="18" charset="0"/>
              </a:rPr>
              <a:t> </a:t>
            </a:r>
            <a:r>
              <a:rPr lang="fr-FR" b="1" i="1" dirty="0" err="1" smtClean="0">
                <a:latin typeface="Garamond" panose="02020404030301010803" pitchFamily="18" charset="0"/>
              </a:rPr>
              <a:t>religious</a:t>
            </a:r>
            <a:endParaRPr lang="fr-FR" b="1" i="1" dirty="0" smtClean="0">
              <a:latin typeface="Garamond" panose="02020404030301010803" pitchFamily="18" charset="0"/>
            </a:endParaRPr>
          </a:p>
          <a:p>
            <a:r>
              <a:rPr lang="fr-FR" b="1" i="1" dirty="0" smtClean="0">
                <a:latin typeface="Garamond" panose="02020404030301010803" pitchFamily="18" charset="0"/>
              </a:rPr>
              <a:t> or </a:t>
            </a:r>
            <a:r>
              <a:rPr lang="fr-FR" b="1" i="1" dirty="0" err="1" smtClean="0">
                <a:latin typeface="Garamond" panose="02020404030301010803" pitchFamily="18" charset="0"/>
              </a:rPr>
              <a:t>it</a:t>
            </a:r>
            <a:r>
              <a:rPr lang="fr-FR" b="1" i="1" dirty="0" smtClean="0">
                <a:latin typeface="Garamond" panose="02020404030301010803" pitchFamily="18" charset="0"/>
              </a:rPr>
              <a:t> </a:t>
            </a:r>
            <a:r>
              <a:rPr lang="fr-FR" b="1" i="1" dirty="0" err="1" smtClean="0">
                <a:latin typeface="Garamond" panose="02020404030301010803" pitchFamily="18" charset="0"/>
              </a:rPr>
              <a:t>will</a:t>
            </a:r>
            <a:r>
              <a:rPr lang="fr-FR" b="1" i="1" dirty="0" smtClean="0">
                <a:latin typeface="Garamond" panose="02020404030301010803" pitchFamily="18" charset="0"/>
              </a:rPr>
              <a:t> not </a:t>
            </a:r>
            <a:r>
              <a:rPr lang="fr-FR" b="1" i="1" dirty="0" err="1" smtClean="0">
                <a:latin typeface="Garamond" panose="02020404030301010803" pitchFamily="18" charset="0"/>
              </a:rPr>
              <a:t>be</a:t>
            </a:r>
            <a:r>
              <a:rPr lang="fr-FR" b="1" i="1" dirty="0" smtClean="0">
                <a:latin typeface="Garamond" panose="02020404030301010803" pitchFamily="18" charset="0"/>
              </a:rPr>
              <a:t> at all</a:t>
            </a:r>
            <a:r>
              <a:rPr lang="fr-FR" b="1" dirty="0" smtClean="0">
                <a:latin typeface="Garamond" panose="02020404030301010803" pitchFamily="18" charset="0"/>
              </a:rPr>
              <a:t> »</a:t>
            </a:r>
          </a:p>
          <a:p>
            <a:endParaRPr lang="fr-FR" b="1" dirty="0">
              <a:latin typeface="Garamond" panose="02020404030301010803" pitchFamily="18" charset="0"/>
            </a:endParaRPr>
          </a:p>
          <a:p>
            <a:r>
              <a:rPr lang="fr-FR" b="1" dirty="0" smtClean="0">
                <a:latin typeface="Garamond" panose="02020404030301010803" pitchFamily="18" charset="0"/>
              </a:rPr>
              <a:t>André MALRAUX, 1976</a:t>
            </a:r>
            <a:endParaRPr lang="fr-FR" b="1" dirty="0">
              <a:latin typeface="Garamond" panose="02020404030301010803" pitchFamily="18" charset="0"/>
            </a:endParaRPr>
          </a:p>
        </p:txBody>
      </p:sp>
    </p:spTree>
    <p:extLst>
      <p:ext uri="{BB962C8B-B14F-4D97-AF65-F5344CB8AC3E}">
        <p14:creationId xmlns:p14="http://schemas.microsoft.com/office/powerpoint/2010/main" val="360297334"/>
      </p:ext>
    </p:extLst>
  </p:cSld>
  <p:clrMapOvr>
    <a:masterClrMapping/>
  </p:clrMapOvr>
  <mc:AlternateContent xmlns:mc="http://schemas.openxmlformats.org/markup-compatibility/2006" xmlns:p14="http://schemas.microsoft.com/office/powerpoint/2010/main">
    <mc:Choice Requires="p14">
      <p:transition spd="slow" p14:dur="800">
        <p:diamond/>
      </p:transition>
    </mc:Choice>
    <mc:Fallback xmlns="">
      <p:transition spd="slow">
        <p:diamond/>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1115616" y="723890"/>
            <a:ext cx="6855338" cy="2308324"/>
          </a:xfrm>
          <a:prstGeom prst="rect">
            <a:avLst/>
          </a:prstGeom>
          <a:noFill/>
        </p:spPr>
        <p:txBody>
          <a:bodyPr wrap="none" rtlCol="0">
            <a:spAutoFit/>
          </a:bodyPr>
          <a:lstStyle/>
          <a:p>
            <a:r>
              <a:rPr lang="fr-FR" b="1" dirty="0" smtClean="0">
                <a:latin typeface="Garamond" panose="02020404030301010803" pitchFamily="18" charset="0"/>
              </a:rPr>
              <a:t>MALRAUX </a:t>
            </a:r>
            <a:r>
              <a:rPr lang="fr-FR" b="1" dirty="0" err="1" smtClean="0">
                <a:latin typeface="Garamond" panose="02020404030301010803" pitchFamily="18" charset="0"/>
              </a:rPr>
              <a:t>was</a:t>
            </a:r>
            <a:r>
              <a:rPr lang="fr-FR" b="1" dirty="0" smtClean="0">
                <a:latin typeface="Garamond" panose="02020404030301010803" pitchFamily="18" charset="0"/>
              </a:rPr>
              <a:t> right:  the </a:t>
            </a:r>
            <a:r>
              <a:rPr lang="fr-FR" b="1" dirty="0" err="1" smtClean="0">
                <a:latin typeface="Garamond" panose="02020404030301010803" pitchFamily="18" charset="0"/>
              </a:rPr>
              <a:t>starting</a:t>
            </a:r>
            <a:r>
              <a:rPr lang="fr-FR" b="1" dirty="0" smtClean="0">
                <a:latin typeface="Garamond" panose="02020404030301010803" pitchFamily="18" charset="0"/>
              </a:rPr>
              <a:t> </a:t>
            </a:r>
            <a:r>
              <a:rPr lang="fr-FR" b="1" dirty="0" err="1" smtClean="0">
                <a:latin typeface="Garamond" panose="02020404030301010803" pitchFamily="18" charset="0"/>
              </a:rPr>
              <a:t>XXIth</a:t>
            </a:r>
            <a:r>
              <a:rPr lang="fr-FR" b="1" dirty="0" smtClean="0">
                <a:latin typeface="Garamond" panose="02020404030301010803" pitchFamily="18" charset="0"/>
              </a:rPr>
              <a:t> Century looks </a:t>
            </a:r>
            <a:r>
              <a:rPr lang="fr-FR" b="1" dirty="0" err="1" smtClean="0">
                <a:latin typeface="Garamond" panose="02020404030301010803" pitchFamily="18" charset="0"/>
              </a:rPr>
              <a:t>dominated</a:t>
            </a:r>
            <a:r>
              <a:rPr lang="fr-FR" b="1" dirty="0" smtClean="0">
                <a:latin typeface="Garamond" panose="02020404030301010803" pitchFamily="18" charset="0"/>
              </a:rPr>
              <a:t> </a:t>
            </a:r>
          </a:p>
          <a:p>
            <a:r>
              <a:rPr lang="fr-FR" b="1" dirty="0" smtClean="0">
                <a:latin typeface="Garamond" panose="02020404030301010803" pitchFamily="18" charset="0"/>
              </a:rPr>
              <a:t>by </a:t>
            </a:r>
            <a:r>
              <a:rPr lang="fr-FR" b="1" dirty="0" err="1" smtClean="0">
                <a:latin typeface="Garamond" panose="02020404030301010803" pitchFamily="18" charset="0"/>
              </a:rPr>
              <a:t>religious</a:t>
            </a:r>
            <a:r>
              <a:rPr lang="fr-FR" b="1" dirty="0" smtClean="0">
                <a:latin typeface="Garamond" panose="02020404030301010803" pitchFamily="18" charset="0"/>
              </a:rPr>
              <a:t>  </a:t>
            </a:r>
            <a:r>
              <a:rPr lang="fr-FR" b="1" dirty="0" err="1" smtClean="0">
                <a:latin typeface="Garamond" panose="02020404030301010803" pitchFamily="18" charset="0"/>
              </a:rPr>
              <a:t>extremism</a:t>
            </a:r>
            <a:r>
              <a:rPr lang="fr-FR" b="1" dirty="0" smtClean="0">
                <a:latin typeface="Garamond" panose="02020404030301010803" pitchFamily="18" charset="0"/>
              </a:rPr>
              <a:t> and </a:t>
            </a:r>
            <a:r>
              <a:rPr lang="fr-FR" b="1" dirty="0" err="1" smtClean="0">
                <a:latin typeface="Garamond" panose="02020404030301010803" pitchFamily="18" charset="0"/>
              </a:rPr>
              <a:t>religious</a:t>
            </a:r>
            <a:r>
              <a:rPr lang="fr-FR" b="1" dirty="0" smtClean="0">
                <a:latin typeface="Garamond" panose="02020404030301010803" pitchFamily="18" charset="0"/>
              </a:rPr>
              <a:t> offensive.</a:t>
            </a:r>
          </a:p>
          <a:p>
            <a:endParaRPr lang="fr-FR" b="1" dirty="0" smtClean="0">
              <a:latin typeface="Garamond" panose="02020404030301010803" pitchFamily="18" charset="0"/>
            </a:endParaRPr>
          </a:p>
          <a:p>
            <a:pPr marL="285750" indent="-285750">
              <a:buFont typeface="Wingdings" panose="05000000000000000000" pitchFamily="2" charset="2"/>
              <a:buChar char="Ø"/>
            </a:pPr>
            <a:r>
              <a:rPr lang="fr-FR" b="1" dirty="0" smtClean="0">
                <a:latin typeface="Garamond" panose="02020404030301010803" pitchFamily="18" charset="0"/>
              </a:rPr>
              <a:t>Business of religion </a:t>
            </a:r>
            <a:r>
              <a:rPr lang="fr-FR" b="1" dirty="0" err="1" smtClean="0">
                <a:latin typeface="Garamond" panose="02020404030301010803" pitchFamily="18" charset="0"/>
              </a:rPr>
              <a:t>is</a:t>
            </a:r>
            <a:r>
              <a:rPr lang="fr-FR" b="1" dirty="0" smtClean="0">
                <a:latin typeface="Garamond" panose="02020404030301010803" pitchFamily="18" charset="0"/>
              </a:rPr>
              <a:t> </a:t>
            </a:r>
            <a:r>
              <a:rPr lang="fr-FR" b="1" dirty="0" err="1" smtClean="0">
                <a:latin typeface="Garamond" panose="02020404030301010803" pitchFamily="18" charset="0"/>
              </a:rPr>
              <a:t>booming</a:t>
            </a:r>
            <a:r>
              <a:rPr lang="fr-FR" b="1" dirty="0" smtClean="0">
                <a:latin typeface="Garamond" panose="02020404030301010803" pitchFamily="18" charset="0"/>
              </a:rPr>
              <a:t>;</a:t>
            </a:r>
          </a:p>
          <a:p>
            <a:pPr marL="285750" indent="-285750">
              <a:buFont typeface="Wingdings" panose="05000000000000000000" pitchFamily="2" charset="2"/>
              <a:buChar char="Ø"/>
            </a:pPr>
            <a:endParaRPr lang="fr-FR" b="1" dirty="0" smtClean="0">
              <a:latin typeface="Garamond" panose="02020404030301010803" pitchFamily="18" charset="0"/>
            </a:endParaRPr>
          </a:p>
          <a:p>
            <a:pPr marL="285750" indent="-285750">
              <a:buFont typeface="Wingdings" panose="05000000000000000000" pitchFamily="2" charset="2"/>
              <a:buChar char="Ø"/>
            </a:pPr>
            <a:r>
              <a:rPr lang="fr-FR" b="1" dirty="0" err="1" smtClean="0">
                <a:latin typeface="Garamond" panose="02020404030301010803" pitchFamily="18" charset="0"/>
              </a:rPr>
              <a:t>Religious</a:t>
            </a:r>
            <a:r>
              <a:rPr lang="fr-FR" b="1" dirty="0" smtClean="0">
                <a:latin typeface="Garamond" panose="02020404030301010803" pitchFamily="18" charset="0"/>
              </a:rPr>
              <a:t> </a:t>
            </a:r>
            <a:r>
              <a:rPr lang="fr-FR" b="1" dirty="0" err="1" smtClean="0">
                <a:latin typeface="Garamond" panose="02020404030301010803" pitchFamily="18" charset="0"/>
              </a:rPr>
              <a:t>extremism</a:t>
            </a:r>
            <a:r>
              <a:rPr lang="fr-FR" b="1" dirty="0" smtClean="0">
                <a:latin typeface="Garamond" panose="02020404030301010803" pitchFamily="18" charset="0"/>
              </a:rPr>
              <a:t> </a:t>
            </a:r>
            <a:r>
              <a:rPr lang="fr-FR" b="1" dirty="0" err="1" smtClean="0">
                <a:latin typeface="Garamond" panose="02020404030301010803" pitchFamily="18" charset="0"/>
              </a:rPr>
              <a:t>is</a:t>
            </a:r>
            <a:r>
              <a:rPr lang="fr-FR" b="1" dirty="0" smtClean="0">
                <a:latin typeface="Garamond" panose="02020404030301010803" pitchFamily="18" charset="0"/>
              </a:rPr>
              <a:t> </a:t>
            </a:r>
            <a:r>
              <a:rPr lang="fr-FR" b="1" dirty="0" err="1" smtClean="0">
                <a:latin typeface="Garamond" panose="02020404030301010803" pitchFamily="18" charset="0"/>
              </a:rPr>
              <a:t>flourishing</a:t>
            </a:r>
            <a:r>
              <a:rPr lang="fr-FR" b="1" dirty="0" smtClean="0">
                <a:latin typeface="Garamond" panose="02020404030301010803" pitchFamily="18" charset="0"/>
              </a:rPr>
              <a:t>;</a:t>
            </a:r>
          </a:p>
          <a:p>
            <a:pPr marL="285750" indent="-285750">
              <a:buFont typeface="Wingdings" panose="05000000000000000000" pitchFamily="2" charset="2"/>
              <a:buChar char="Ø"/>
            </a:pPr>
            <a:endParaRPr lang="fr-FR" b="1" dirty="0">
              <a:latin typeface="Garamond" panose="02020404030301010803" pitchFamily="18" charset="0"/>
            </a:endParaRPr>
          </a:p>
          <a:p>
            <a:pPr marL="285750" indent="-285750">
              <a:buFont typeface="Wingdings" panose="05000000000000000000" pitchFamily="2" charset="2"/>
              <a:buChar char="Ø"/>
            </a:pPr>
            <a:r>
              <a:rPr lang="fr-FR" b="1" dirty="0" smtClean="0">
                <a:latin typeface="Garamond" panose="02020404030301010803" pitchFamily="18" charset="0"/>
              </a:rPr>
              <a:t>All of </a:t>
            </a:r>
            <a:r>
              <a:rPr lang="fr-FR" b="1" dirty="0" err="1" smtClean="0">
                <a:latin typeface="Garamond" panose="02020404030301010803" pitchFamily="18" charset="0"/>
              </a:rPr>
              <a:t>that</a:t>
            </a:r>
            <a:r>
              <a:rPr lang="fr-FR" b="1" dirty="0" smtClean="0">
                <a:latin typeface="Garamond" panose="02020404030301010803" pitchFamily="18" charset="0"/>
              </a:rPr>
              <a:t> in a global world </a:t>
            </a:r>
            <a:r>
              <a:rPr lang="fr-FR" b="1" dirty="0" err="1" smtClean="0">
                <a:latin typeface="Garamond" panose="02020404030301010803" pitchFamily="18" charset="0"/>
              </a:rPr>
              <a:t>dominated</a:t>
            </a:r>
            <a:r>
              <a:rPr lang="fr-FR" b="1" dirty="0" smtClean="0">
                <a:latin typeface="Garamond" panose="02020404030301010803" pitchFamily="18" charset="0"/>
              </a:rPr>
              <a:t> by a </a:t>
            </a:r>
            <a:r>
              <a:rPr lang="fr-FR" b="1" dirty="0" err="1" smtClean="0">
                <a:latin typeface="Garamond" panose="02020404030301010803" pitchFamily="18" charset="0"/>
              </a:rPr>
              <a:t>God</a:t>
            </a:r>
            <a:r>
              <a:rPr lang="fr-FR" b="1" dirty="0" smtClean="0">
                <a:latin typeface="Garamond" panose="02020404030301010803" pitchFamily="18" charset="0"/>
              </a:rPr>
              <a:t> </a:t>
            </a:r>
            <a:r>
              <a:rPr lang="fr-FR" b="1" dirty="0" err="1" smtClean="0">
                <a:latin typeface="Garamond" panose="02020404030301010803" pitchFamily="18" charset="0"/>
              </a:rPr>
              <a:t>named</a:t>
            </a:r>
            <a:r>
              <a:rPr lang="fr-FR" b="1" dirty="0" smtClean="0">
                <a:latin typeface="Garamond" panose="02020404030301010803" pitchFamily="18" charset="0"/>
              </a:rPr>
              <a:t> money…</a:t>
            </a:r>
            <a:endParaRPr lang="fr-FR" b="1" dirty="0">
              <a:latin typeface="Garamond" panose="02020404030301010803" pitchFamily="18" charset="0"/>
            </a:endParaRPr>
          </a:p>
        </p:txBody>
      </p:sp>
      <p:pic>
        <p:nvPicPr>
          <p:cNvPr id="7170" name="Picture 2" descr="http://www.limitstogrowth.org/WEB-Graphics/MuslimsIslamDominateWorldWilders-s.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1560" y="3933056"/>
            <a:ext cx="3619871" cy="2413248"/>
          </a:xfrm>
          <a:prstGeom prst="rect">
            <a:avLst/>
          </a:prstGeom>
          <a:noFill/>
          <a:extLst>
            <a:ext uri="{909E8E84-426E-40DD-AFC4-6F175D3DCCD1}">
              <a14:hiddenFill xmlns:a14="http://schemas.microsoft.com/office/drawing/2010/main">
                <a:solidFill>
                  <a:srgbClr val="FFFFFF"/>
                </a:solidFill>
              </a14:hiddenFill>
            </a:ext>
          </a:extLst>
        </p:spPr>
      </p:pic>
      <p:pic>
        <p:nvPicPr>
          <p:cNvPr id="7172" name="Picture 4" descr="http://omnipotentpoobah.com/wp-content/uploads/2011/09/gospelguy.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860032" y="3861048"/>
            <a:ext cx="3276600" cy="265747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12466380"/>
      </p:ext>
    </p:extLst>
  </p:cSld>
  <p:clrMapOvr>
    <a:masterClrMapping/>
  </p:clrMapOvr>
  <mc:AlternateContent xmlns:mc="http://schemas.openxmlformats.org/markup-compatibility/2006" xmlns:p14="http://schemas.microsoft.com/office/powerpoint/2010/main">
    <mc:Choice Requires="p14">
      <p:transition spd="slow" p14:dur="800">
        <p:diamond/>
      </p:transition>
    </mc:Choice>
    <mc:Fallback xmlns="">
      <p:transition spd="slow">
        <p:diamond/>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683568" y="4437112"/>
            <a:ext cx="7848872" cy="1477328"/>
          </a:xfrm>
          <a:prstGeom prst="rect">
            <a:avLst/>
          </a:prstGeom>
          <a:noFill/>
        </p:spPr>
        <p:txBody>
          <a:bodyPr wrap="square" rtlCol="0">
            <a:spAutoFit/>
          </a:bodyPr>
          <a:lstStyle/>
          <a:p>
            <a:r>
              <a:rPr lang="en-US" b="1" dirty="0">
                <a:latin typeface="Garamond" panose="02020404030301010803" pitchFamily="18" charset="0"/>
              </a:rPr>
              <a:t>The </a:t>
            </a:r>
            <a:r>
              <a:rPr lang="en-US" b="1" dirty="0" smtClean="0">
                <a:latin typeface="Garamond" panose="02020404030301010803" pitchFamily="18" charset="0"/>
              </a:rPr>
              <a:t>main legal </a:t>
            </a:r>
            <a:r>
              <a:rPr lang="en-US" b="1" dirty="0">
                <a:latin typeface="Garamond" panose="02020404030301010803" pitchFamily="18" charset="0"/>
              </a:rPr>
              <a:t>frame is now given by the ECHR: laws of 47 European countries (</a:t>
            </a:r>
            <a:r>
              <a:rPr lang="en-US" b="1" dirty="0" smtClean="0">
                <a:latin typeface="Garamond" panose="02020404030301010803" pitchFamily="18" charset="0"/>
              </a:rPr>
              <a:t>820 </a:t>
            </a:r>
            <a:r>
              <a:rPr lang="en-US" b="1" dirty="0">
                <a:latin typeface="Garamond" panose="02020404030301010803" pitchFamily="18" charset="0"/>
              </a:rPr>
              <a:t>million </a:t>
            </a:r>
            <a:r>
              <a:rPr lang="en-US" b="1" dirty="0" smtClean="0">
                <a:latin typeface="Garamond" panose="02020404030301010803" pitchFamily="18" charset="0"/>
              </a:rPr>
              <a:t>inhabitants) </a:t>
            </a:r>
            <a:r>
              <a:rPr lang="en-US" b="1" dirty="0">
                <a:latin typeface="Garamond" panose="02020404030301010803" pitchFamily="18" charset="0"/>
              </a:rPr>
              <a:t>have to be compatible with the ECHR and the case-law  </a:t>
            </a:r>
            <a:r>
              <a:rPr lang="en-US" b="1" dirty="0" smtClean="0">
                <a:latin typeface="Garamond" panose="02020404030301010803" pitchFamily="18" charset="0"/>
              </a:rPr>
              <a:t>of </a:t>
            </a:r>
            <a:r>
              <a:rPr lang="en-US" b="1" dirty="0">
                <a:latin typeface="Garamond" panose="02020404030301010803" pitchFamily="18" charset="0"/>
              </a:rPr>
              <a:t>the Court of Strasbourg</a:t>
            </a:r>
            <a:r>
              <a:rPr lang="en-US" b="1" dirty="0" smtClean="0">
                <a:latin typeface="Garamond" panose="02020404030301010803" pitchFamily="18" charset="0"/>
              </a:rPr>
              <a:t>.</a:t>
            </a:r>
          </a:p>
          <a:p>
            <a:endParaRPr lang="fr-FR" b="1" dirty="0">
              <a:latin typeface="Garamond" panose="02020404030301010803" pitchFamily="18" charset="0"/>
            </a:endParaRPr>
          </a:p>
          <a:p>
            <a:r>
              <a:rPr lang="en-US" b="1" u="sng" dirty="0">
                <a:latin typeface="Garamond" panose="02020404030301010803" pitchFamily="18" charset="0"/>
              </a:rPr>
              <a:t>Three basic rules </a:t>
            </a:r>
            <a:r>
              <a:rPr lang="en-US" b="1" dirty="0">
                <a:latin typeface="Garamond" panose="02020404030301010803" pitchFamily="18" charset="0"/>
              </a:rPr>
              <a:t>regarding competition and </a:t>
            </a:r>
            <a:r>
              <a:rPr lang="en-US" b="1" dirty="0" smtClean="0">
                <a:latin typeface="Garamond" panose="02020404030301010803" pitchFamily="18" charset="0"/>
              </a:rPr>
              <a:t>religion</a:t>
            </a:r>
            <a:endParaRPr lang="fr-FR" dirty="0"/>
          </a:p>
        </p:txBody>
      </p:sp>
      <p:pic>
        <p:nvPicPr>
          <p:cNvPr id="8194" name="Picture 2" descr="http://sportetcitoyennete.blogactiv.eu/files/2011/09/conseil-de-leurope.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187624" y="2100900"/>
            <a:ext cx="2160239" cy="2160240"/>
          </a:xfrm>
          <a:prstGeom prst="rect">
            <a:avLst/>
          </a:prstGeom>
          <a:noFill/>
          <a:extLst>
            <a:ext uri="{909E8E84-426E-40DD-AFC4-6F175D3DCCD1}">
              <a14:hiddenFill xmlns:a14="http://schemas.microsoft.com/office/drawing/2010/main">
                <a:solidFill>
                  <a:srgbClr val="FFFFFF"/>
                </a:solidFill>
              </a14:hiddenFill>
            </a:ext>
          </a:extLst>
        </p:spPr>
      </p:pic>
      <p:pic>
        <p:nvPicPr>
          <p:cNvPr id="8196" name="Picture 4" descr="http://www.cvce.eu/content/publication/2010/9/29/b57347a7-b173-4df4-bfcd-885ed3c8c4be/publishable.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088578" y="2135877"/>
            <a:ext cx="3282033" cy="2090286"/>
          </a:xfrm>
          <a:prstGeom prst="rect">
            <a:avLst/>
          </a:prstGeom>
          <a:noFill/>
          <a:extLst>
            <a:ext uri="{909E8E84-426E-40DD-AFC4-6F175D3DCCD1}">
              <a14:hiddenFill xmlns:a14="http://schemas.microsoft.com/office/drawing/2010/main">
                <a:solidFill>
                  <a:srgbClr val="FFFFFF"/>
                </a:solidFill>
              </a14:hiddenFill>
            </a:ext>
          </a:extLst>
        </p:spPr>
      </p:pic>
      <p:sp>
        <p:nvSpPr>
          <p:cNvPr id="3" name="ZoneTexte 2"/>
          <p:cNvSpPr txBox="1"/>
          <p:nvPr/>
        </p:nvSpPr>
        <p:spPr>
          <a:xfrm>
            <a:off x="1678538" y="1081448"/>
            <a:ext cx="7089844" cy="646331"/>
          </a:xfrm>
          <a:prstGeom prst="rect">
            <a:avLst/>
          </a:prstGeom>
          <a:noFill/>
        </p:spPr>
        <p:txBody>
          <a:bodyPr wrap="square" rtlCol="0">
            <a:spAutoFit/>
          </a:bodyPr>
          <a:lstStyle/>
          <a:p>
            <a:pPr algn="just"/>
            <a:r>
              <a:rPr lang="fr-FR" b="1" dirty="0" smtClean="0">
                <a:latin typeface="Garamond" panose="02020404030301010803" pitchFamily="18" charset="0"/>
              </a:rPr>
              <a:t>ECJ in Luxemburg deals </a:t>
            </a:r>
            <a:r>
              <a:rPr lang="fr-FR" b="1" dirty="0" err="1" smtClean="0">
                <a:latin typeface="Garamond" panose="02020404030301010803" pitchFamily="18" charset="0"/>
              </a:rPr>
              <a:t>with</a:t>
            </a:r>
            <a:r>
              <a:rPr lang="fr-FR" b="1" dirty="0" smtClean="0">
                <a:latin typeface="Garamond" panose="02020404030301010803" pitchFamily="18" charset="0"/>
              </a:rPr>
              <a:t> the religion of </a:t>
            </a:r>
            <a:r>
              <a:rPr lang="fr-FR" b="1" dirty="0" err="1" smtClean="0">
                <a:latin typeface="Garamond" panose="02020404030301010803" pitchFamily="18" charset="0"/>
              </a:rPr>
              <a:t>competition</a:t>
            </a:r>
            <a:endParaRPr lang="fr-FR" b="1" dirty="0" smtClean="0">
              <a:latin typeface="Garamond" panose="02020404030301010803" pitchFamily="18" charset="0"/>
            </a:endParaRPr>
          </a:p>
          <a:p>
            <a:pPr algn="just"/>
            <a:r>
              <a:rPr lang="fr-FR" b="1" dirty="0" smtClean="0">
                <a:latin typeface="Garamond" panose="02020404030301010803" pitchFamily="18" charset="0"/>
              </a:rPr>
              <a:t>ECHR in Strasbourg deals </a:t>
            </a:r>
            <a:r>
              <a:rPr lang="fr-FR" b="1" dirty="0" err="1" smtClean="0">
                <a:latin typeface="Garamond" panose="02020404030301010803" pitchFamily="18" charset="0"/>
              </a:rPr>
              <a:t>with</a:t>
            </a:r>
            <a:r>
              <a:rPr lang="fr-FR" b="1" dirty="0" smtClean="0">
                <a:latin typeface="Garamond" panose="02020404030301010803" pitchFamily="18" charset="0"/>
              </a:rPr>
              <a:t> </a:t>
            </a:r>
            <a:r>
              <a:rPr lang="fr-FR" b="1" dirty="0" err="1" smtClean="0">
                <a:latin typeface="Garamond" panose="02020404030301010803" pitchFamily="18" charset="0"/>
              </a:rPr>
              <a:t>religious</a:t>
            </a:r>
            <a:r>
              <a:rPr lang="fr-FR" b="1" dirty="0" smtClean="0">
                <a:latin typeface="Garamond" panose="02020404030301010803" pitchFamily="18" charset="0"/>
              </a:rPr>
              <a:t> </a:t>
            </a:r>
            <a:r>
              <a:rPr lang="fr-FR" b="1" dirty="0" err="1" smtClean="0">
                <a:latin typeface="Garamond" panose="02020404030301010803" pitchFamily="18" charset="0"/>
              </a:rPr>
              <a:t>competition</a:t>
            </a:r>
            <a:endParaRPr lang="fr-FR" b="1" dirty="0">
              <a:latin typeface="Garamond" panose="02020404030301010803" pitchFamily="18" charset="0"/>
            </a:endParaRPr>
          </a:p>
        </p:txBody>
      </p:sp>
      <p:sp>
        <p:nvSpPr>
          <p:cNvPr id="5" name="ZoneTexte 4"/>
          <p:cNvSpPr txBox="1"/>
          <p:nvPr/>
        </p:nvSpPr>
        <p:spPr>
          <a:xfrm>
            <a:off x="899592" y="322155"/>
            <a:ext cx="6970306" cy="369332"/>
          </a:xfrm>
          <a:prstGeom prst="rect">
            <a:avLst/>
          </a:prstGeom>
          <a:noFill/>
        </p:spPr>
        <p:txBody>
          <a:bodyPr wrap="none" rtlCol="0">
            <a:spAutoFit/>
          </a:bodyPr>
          <a:lstStyle/>
          <a:p>
            <a:r>
              <a:rPr lang="fr-FR" b="1" dirty="0" smtClean="0">
                <a:latin typeface="Garamond" panose="02020404030301010803" pitchFamily="18" charset="0"/>
              </a:rPr>
              <a:t>GLOBAL EUROPEAN RULES FOR RELIGIOUS COMPETITION</a:t>
            </a:r>
            <a:endParaRPr lang="fr-FR" b="1" dirty="0">
              <a:latin typeface="Garamond" panose="02020404030301010803" pitchFamily="18" charset="0"/>
            </a:endParaRPr>
          </a:p>
        </p:txBody>
      </p:sp>
    </p:spTree>
    <p:extLst>
      <p:ext uri="{BB962C8B-B14F-4D97-AF65-F5344CB8AC3E}">
        <p14:creationId xmlns:p14="http://schemas.microsoft.com/office/powerpoint/2010/main" val="1194428493"/>
      </p:ext>
    </p:extLst>
  </p:cSld>
  <p:clrMapOvr>
    <a:masterClrMapping/>
  </p:clrMapOvr>
  <mc:AlternateContent xmlns:mc="http://schemas.openxmlformats.org/markup-compatibility/2006" xmlns:p14="http://schemas.microsoft.com/office/powerpoint/2010/main">
    <mc:Choice Requires="p14">
      <p:transition spd="slow" p14:dur="800">
        <p:diamond/>
      </p:transition>
    </mc:Choice>
    <mc:Fallback xmlns="">
      <p:transition spd="slow">
        <p:diamond/>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83656" y="815024"/>
            <a:ext cx="7200800" cy="3139321"/>
          </a:xfrm>
          <a:prstGeom prst="rect">
            <a:avLst/>
          </a:prstGeom>
        </p:spPr>
        <p:txBody>
          <a:bodyPr wrap="square">
            <a:spAutoFit/>
          </a:bodyPr>
          <a:lstStyle/>
          <a:p>
            <a:pPr lvl="0" algn="just">
              <a:lnSpc>
                <a:spcPct val="150000"/>
              </a:lnSpc>
            </a:pPr>
            <a:r>
              <a:rPr lang="en-US" sz="2400" b="1" dirty="0" smtClean="0">
                <a:latin typeface="Garamond" panose="02020404030301010803" pitchFamily="18" charset="0"/>
              </a:rPr>
              <a:t>Pluralism</a:t>
            </a:r>
            <a:r>
              <a:rPr lang="en-US" b="1" dirty="0" smtClean="0">
                <a:latin typeface="Garamond" panose="02020404030301010803" pitchFamily="18" charset="0"/>
              </a:rPr>
              <a:t>  is </a:t>
            </a:r>
            <a:r>
              <a:rPr lang="en-US" b="1" dirty="0">
                <a:latin typeface="Garamond" panose="02020404030301010803" pitchFamily="18" charset="0"/>
              </a:rPr>
              <a:t>the modern name of religious competition: </a:t>
            </a:r>
            <a:r>
              <a:rPr lang="en-US" b="1" dirty="0" smtClean="0">
                <a:latin typeface="Garamond" panose="02020404030301010803" pitchFamily="18" charset="0"/>
              </a:rPr>
              <a:t>it </a:t>
            </a:r>
            <a:r>
              <a:rPr lang="en-US" b="1" dirty="0">
                <a:latin typeface="Garamond" panose="02020404030301010803" pitchFamily="18" charset="0"/>
              </a:rPr>
              <a:t>is related to freedom of thought, conscience and religion protected by article 9 of the ECHR. It is one of the foundations of a "</a:t>
            </a:r>
            <a:r>
              <a:rPr lang="en-US" b="1" i="1" dirty="0">
                <a:latin typeface="Garamond" panose="02020404030301010803" pitchFamily="18" charset="0"/>
              </a:rPr>
              <a:t>democratic society</a:t>
            </a:r>
            <a:r>
              <a:rPr lang="en-US" b="1" dirty="0">
                <a:latin typeface="Garamond" panose="02020404030301010803" pitchFamily="18" charset="0"/>
              </a:rPr>
              <a:t>", one of the most vital elements that go to make up the identity of believers and their conception of life, also a precious asset for atheists, agnostics, sceptics and the unconcerned. P</a:t>
            </a:r>
            <a:r>
              <a:rPr lang="en-US" b="1" dirty="0" smtClean="0">
                <a:latin typeface="Garamond" panose="02020404030301010803" pitchFamily="18" charset="0"/>
              </a:rPr>
              <a:t>luralism is one of the pillars of </a:t>
            </a:r>
            <a:r>
              <a:rPr lang="en-US" b="1" dirty="0">
                <a:latin typeface="Garamond" panose="02020404030301010803" pitchFamily="18" charset="0"/>
              </a:rPr>
              <a:t>a democratic society, </a:t>
            </a:r>
            <a:r>
              <a:rPr lang="en-US" b="1" dirty="0" smtClean="0">
                <a:latin typeface="Garamond" panose="02020404030301010803" pitchFamily="18" charset="0"/>
              </a:rPr>
              <a:t>it has </a:t>
            </a:r>
            <a:r>
              <a:rPr lang="en-US" b="1" dirty="0">
                <a:latin typeface="Garamond" panose="02020404030301010803" pitchFamily="18" charset="0"/>
              </a:rPr>
              <a:t>been </a:t>
            </a:r>
            <a:r>
              <a:rPr lang="en-US" b="1" dirty="0" smtClean="0">
                <a:latin typeface="Garamond" panose="02020404030301010803" pitchFamily="18" charset="0"/>
              </a:rPr>
              <a:t>“</a:t>
            </a:r>
            <a:r>
              <a:rPr lang="en-US" b="1" i="1" dirty="0" smtClean="0">
                <a:latin typeface="Garamond" panose="02020404030301010803" pitchFamily="18" charset="0"/>
              </a:rPr>
              <a:t>dearly </a:t>
            </a:r>
            <a:r>
              <a:rPr lang="en-US" b="1" i="1" dirty="0">
                <a:latin typeface="Garamond" panose="02020404030301010803" pitchFamily="18" charset="0"/>
              </a:rPr>
              <a:t>won over the </a:t>
            </a:r>
            <a:r>
              <a:rPr lang="en-US" b="1" i="1" dirty="0" smtClean="0">
                <a:latin typeface="Garamond" panose="02020404030301010803" pitchFamily="18" charset="0"/>
              </a:rPr>
              <a:t>centuries</a:t>
            </a:r>
            <a:r>
              <a:rPr lang="en-US" b="1" dirty="0" smtClean="0">
                <a:latin typeface="Garamond" panose="02020404030301010803" pitchFamily="18" charset="0"/>
              </a:rPr>
              <a:t>”.</a:t>
            </a:r>
            <a:endParaRPr lang="fr-FR" b="1" dirty="0">
              <a:latin typeface="Garamond" panose="02020404030301010803" pitchFamily="18" charset="0"/>
            </a:endParaRPr>
          </a:p>
        </p:txBody>
      </p:sp>
      <p:pic>
        <p:nvPicPr>
          <p:cNvPr id="9218" name="Picture 2" descr="http://idata.over-blog.com/2/73/31/88/Divers-4/planete-religieusegif.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220072" y="4001573"/>
            <a:ext cx="2428875" cy="2428875"/>
          </a:xfrm>
          <a:prstGeom prst="rect">
            <a:avLst/>
          </a:prstGeom>
          <a:noFill/>
          <a:extLst>
            <a:ext uri="{909E8E84-426E-40DD-AFC4-6F175D3DCCD1}">
              <a14:hiddenFill xmlns:a14="http://schemas.microsoft.com/office/drawing/2010/main">
                <a:solidFill>
                  <a:srgbClr val="FFFFFF"/>
                </a:solidFill>
              </a14:hiddenFill>
            </a:ext>
          </a:extLst>
        </p:spPr>
      </p:pic>
      <p:sp>
        <p:nvSpPr>
          <p:cNvPr id="3" name="ZoneTexte 2"/>
          <p:cNvSpPr txBox="1"/>
          <p:nvPr/>
        </p:nvSpPr>
        <p:spPr>
          <a:xfrm>
            <a:off x="3971641" y="445692"/>
            <a:ext cx="1069524" cy="369332"/>
          </a:xfrm>
          <a:prstGeom prst="rect">
            <a:avLst/>
          </a:prstGeom>
          <a:noFill/>
        </p:spPr>
        <p:txBody>
          <a:bodyPr wrap="none" rtlCol="0">
            <a:spAutoFit/>
          </a:bodyPr>
          <a:lstStyle/>
          <a:p>
            <a:r>
              <a:rPr lang="fr-FR" b="1" dirty="0" smtClean="0">
                <a:latin typeface="Garamond" panose="02020404030301010803" pitchFamily="18" charset="0"/>
              </a:rPr>
              <a:t>RULE 1 </a:t>
            </a:r>
            <a:endParaRPr lang="fr-FR" b="1" dirty="0">
              <a:latin typeface="Garamond" panose="02020404030301010803" pitchFamily="18" charset="0"/>
            </a:endParaRPr>
          </a:p>
        </p:txBody>
      </p:sp>
      <p:sp>
        <p:nvSpPr>
          <p:cNvPr id="4" name="ZoneTexte 3"/>
          <p:cNvSpPr txBox="1"/>
          <p:nvPr/>
        </p:nvSpPr>
        <p:spPr>
          <a:xfrm>
            <a:off x="1691680" y="4040745"/>
            <a:ext cx="2592376" cy="3416320"/>
          </a:xfrm>
          <a:prstGeom prst="rect">
            <a:avLst/>
          </a:prstGeom>
          <a:noFill/>
        </p:spPr>
        <p:txBody>
          <a:bodyPr wrap="none" rtlCol="0">
            <a:spAutoFit/>
          </a:bodyPr>
          <a:lstStyle/>
          <a:p>
            <a:r>
              <a:rPr lang="fr-FR" sz="1600" b="1" u="sng" dirty="0" smtClean="0">
                <a:latin typeface="Garamond" panose="02020404030301010803" pitchFamily="18" charset="0"/>
              </a:rPr>
              <a:t>Questions:</a:t>
            </a:r>
          </a:p>
          <a:p>
            <a:endParaRPr lang="fr-FR" sz="1600" b="1" dirty="0">
              <a:latin typeface="Garamond" panose="02020404030301010803" pitchFamily="18" charset="0"/>
            </a:endParaRPr>
          </a:p>
          <a:p>
            <a:r>
              <a:rPr lang="fr-FR" sz="1600" b="1" dirty="0" smtClean="0">
                <a:latin typeface="Garamond" panose="02020404030301010803" pitchFamily="18" charset="0"/>
              </a:rPr>
              <a:t>How far</a:t>
            </a:r>
          </a:p>
          <a:p>
            <a:r>
              <a:rPr lang="fr-FR" sz="1600" b="1" dirty="0">
                <a:latin typeface="Garamond" panose="02020404030301010803" pitchFamily="18" charset="0"/>
              </a:rPr>
              <a:t>m</a:t>
            </a:r>
            <a:r>
              <a:rPr lang="fr-FR" sz="1600" b="1" dirty="0" smtClean="0">
                <a:latin typeface="Garamond" panose="02020404030301010803" pitchFamily="18" charset="0"/>
              </a:rPr>
              <a:t>ust </a:t>
            </a:r>
            <a:r>
              <a:rPr lang="fr-FR" sz="1600" b="1" dirty="0" err="1" smtClean="0">
                <a:latin typeface="Garamond" panose="02020404030301010803" pitchFamily="18" charset="0"/>
              </a:rPr>
              <a:t>pluralism</a:t>
            </a:r>
            <a:r>
              <a:rPr lang="fr-FR" sz="1600" b="1" dirty="0" smtClean="0">
                <a:latin typeface="Garamond" panose="02020404030301010803" pitchFamily="18" charset="0"/>
              </a:rPr>
              <a:t> </a:t>
            </a:r>
            <a:r>
              <a:rPr lang="fr-FR" sz="1600" b="1" dirty="0" err="1" smtClean="0">
                <a:latin typeface="Garamond" panose="02020404030301010803" pitchFamily="18" charset="0"/>
              </a:rPr>
              <a:t>be</a:t>
            </a:r>
            <a:r>
              <a:rPr lang="fr-FR" sz="1600" b="1" dirty="0" smtClean="0">
                <a:latin typeface="Garamond" panose="02020404030301010803" pitchFamily="18" charset="0"/>
              </a:rPr>
              <a:t> </a:t>
            </a:r>
          </a:p>
          <a:p>
            <a:r>
              <a:rPr lang="fr-FR" sz="1600" b="1" dirty="0" err="1">
                <a:latin typeface="Garamond" panose="02020404030301010803" pitchFamily="18" charset="0"/>
              </a:rPr>
              <a:t>p</a:t>
            </a:r>
            <a:r>
              <a:rPr lang="fr-FR" sz="1600" b="1" dirty="0" err="1" smtClean="0">
                <a:latin typeface="Garamond" panose="02020404030301010803" pitchFamily="18" charset="0"/>
              </a:rPr>
              <a:t>romoted</a:t>
            </a:r>
            <a:r>
              <a:rPr lang="fr-FR" sz="1600" b="1" dirty="0" smtClean="0">
                <a:latin typeface="Garamond" panose="02020404030301010803" pitchFamily="18" charset="0"/>
              </a:rPr>
              <a:t> ?</a:t>
            </a:r>
          </a:p>
          <a:p>
            <a:endParaRPr lang="fr-FR" sz="1600" b="1" dirty="0">
              <a:latin typeface="Garamond" panose="02020404030301010803" pitchFamily="18" charset="0"/>
            </a:endParaRPr>
          </a:p>
          <a:p>
            <a:r>
              <a:rPr lang="fr-FR" sz="1600" b="1" dirty="0" err="1" smtClean="0">
                <a:latin typeface="Garamond" panose="02020404030301010803" pitchFamily="18" charset="0"/>
              </a:rPr>
              <a:t>Should</a:t>
            </a:r>
            <a:r>
              <a:rPr lang="fr-FR" sz="1600" b="1" dirty="0" smtClean="0">
                <a:latin typeface="Garamond" panose="02020404030301010803" pitchFamily="18" charset="0"/>
              </a:rPr>
              <a:t> </a:t>
            </a:r>
            <a:r>
              <a:rPr lang="fr-FR" sz="1600" b="1" dirty="0" err="1" smtClean="0">
                <a:latin typeface="Garamond" panose="02020404030301010803" pitchFamily="18" charset="0"/>
              </a:rPr>
              <a:t>pluralism</a:t>
            </a:r>
            <a:r>
              <a:rPr lang="fr-FR" sz="1600" b="1" dirty="0" smtClean="0">
                <a:latin typeface="Garamond" panose="02020404030301010803" pitchFamily="18" charset="0"/>
              </a:rPr>
              <a:t> </a:t>
            </a:r>
            <a:r>
              <a:rPr lang="fr-FR" sz="1600" b="1" dirty="0" err="1" smtClean="0">
                <a:latin typeface="Garamond" panose="02020404030301010803" pitchFamily="18" charset="0"/>
              </a:rPr>
              <a:t>be</a:t>
            </a:r>
            <a:endParaRPr lang="fr-FR" sz="1600" b="1" dirty="0" smtClean="0">
              <a:latin typeface="Garamond" panose="02020404030301010803" pitchFamily="18" charset="0"/>
            </a:endParaRPr>
          </a:p>
          <a:p>
            <a:r>
              <a:rPr lang="fr-FR" sz="1600" b="1" dirty="0" err="1" smtClean="0">
                <a:latin typeface="Garamond" panose="02020404030301010803" pitchFamily="18" charset="0"/>
              </a:rPr>
              <a:t>combined</a:t>
            </a:r>
            <a:r>
              <a:rPr lang="fr-FR" sz="1600" b="1" dirty="0" smtClean="0">
                <a:latin typeface="Garamond" panose="02020404030301010803" pitchFamily="18" charset="0"/>
              </a:rPr>
              <a:t> </a:t>
            </a:r>
            <a:r>
              <a:rPr lang="fr-FR" sz="1600" b="1" dirty="0" err="1" smtClean="0">
                <a:latin typeface="Garamond" panose="02020404030301010803" pitchFamily="18" charset="0"/>
              </a:rPr>
              <a:t>with</a:t>
            </a:r>
            <a:r>
              <a:rPr lang="fr-FR" sz="1600" b="1" dirty="0" smtClean="0">
                <a:latin typeface="Garamond" panose="02020404030301010803" pitchFamily="18" charset="0"/>
              </a:rPr>
              <a:t> </a:t>
            </a:r>
            <a:r>
              <a:rPr lang="fr-FR" sz="1600" b="1" dirty="0" err="1" smtClean="0">
                <a:latin typeface="Garamond" panose="02020404030301010803" pitchFamily="18" charset="0"/>
              </a:rPr>
              <a:t>competition</a:t>
            </a:r>
            <a:endParaRPr lang="fr-FR" sz="1600" b="1" dirty="0" smtClean="0">
              <a:latin typeface="Garamond" panose="02020404030301010803" pitchFamily="18" charset="0"/>
            </a:endParaRPr>
          </a:p>
          <a:p>
            <a:r>
              <a:rPr lang="fr-FR" sz="1600" b="1" dirty="0" err="1">
                <a:latin typeface="Garamond" panose="02020404030301010803" pitchFamily="18" charset="0"/>
              </a:rPr>
              <a:t>l</a:t>
            </a:r>
            <a:r>
              <a:rPr lang="fr-FR" sz="1600" b="1" dirty="0" err="1" smtClean="0">
                <a:latin typeface="Garamond" panose="02020404030301010803" pitchFamily="18" charset="0"/>
              </a:rPr>
              <a:t>aw</a:t>
            </a:r>
            <a:r>
              <a:rPr lang="fr-FR" sz="1600" b="1" dirty="0" smtClean="0">
                <a:latin typeface="Garamond" panose="02020404030301010803" pitchFamily="18" charset="0"/>
              </a:rPr>
              <a:t> ?</a:t>
            </a:r>
          </a:p>
          <a:p>
            <a:endParaRPr lang="fr-FR" dirty="0"/>
          </a:p>
          <a:p>
            <a:endParaRPr lang="fr-FR" dirty="0" smtClean="0"/>
          </a:p>
          <a:p>
            <a:endParaRPr lang="fr-FR" dirty="0"/>
          </a:p>
          <a:p>
            <a:endParaRPr lang="fr-FR" dirty="0"/>
          </a:p>
        </p:txBody>
      </p:sp>
    </p:spTree>
    <p:extLst>
      <p:ext uri="{BB962C8B-B14F-4D97-AF65-F5344CB8AC3E}">
        <p14:creationId xmlns:p14="http://schemas.microsoft.com/office/powerpoint/2010/main" val="822112896"/>
      </p:ext>
    </p:extLst>
  </p:cSld>
  <p:clrMapOvr>
    <a:masterClrMapping/>
  </p:clrMapOvr>
  <mc:AlternateContent xmlns:mc="http://schemas.openxmlformats.org/markup-compatibility/2006" xmlns:p14="http://schemas.microsoft.com/office/powerpoint/2010/main">
    <mc:Choice Requires="p14">
      <p:transition spd="slow" p14:dur="800">
        <p:diamond/>
      </p:transition>
    </mc:Choice>
    <mc:Fallback xmlns="">
      <p:transition spd="slow">
        <p:diamond/>
      </p:transition>
    </mc:Fallback>
  </mc:AlternateContent>
  <p:timing>
    <p:tnLst>
      <p:par>
        <p:cTn id="1" dur="indefinite" restart="never" nodeType="tmRoot"/>
      </p:par>
    </p:tnLst>
  </p:timing>
</p:sld>
</file>

<file path=ppt/theme/theme1.xml><?xml version="1.0" encoding="utf-8"?>
<a:theme xmlns:a="http://schemas.openxmlformats.org/drawingml/2006/main" name="Technique">
  <a:themeElements>
    <a:clrScheme name="Technique">
      <a:dk1>
        <a:sysClr val="windowText" lastClr="000000"/>
      </a:dk1>
      <a:lt1>
        <a:sysClr val="window" lastClr="FFFFFF"/>
      </a:lt1>
      <a:dk2>
        <a:srgbClr val="3B3B3B"/>
      </a:dk2>
      <a:lt2>
        <a:srgbClr val="D4D2D0"/>
      </a:lt2>
      <a:accent1>
        <a:srgbClr val="6EA0B0"/>
      </a:accent1>
      <a:accent2>
        <a:srgbClr val="CCAF0A"/>
      </a:accent2>
      <a:accent3>
        <a:srgbClr val="8D89A4"/>
      </a:accent3>
      <a:accent4>
        <a:srgbClr val="748560"/>
      </a:accent4>
      <a:accent5>
        <a:srgbClr val="9E9273"/>
      </a:accent5>
      <a:accent6>
        <a:srgbClr val="7E848D"/>
      </a:accent6>
      <a:hlink>
        <a:srgbClr val="00C8C3"/>
      </a:hlink>
      <a:folHlink>
        <a:srgbClr val="A116E0"/>
      </a:folHlink>
    </a:clrScheme>
    <a:fontScheme name="Technique">
      <a:majorFont>
        <a:latin typeface="Franklin Gothic Book"/>
        <a:ea typeface=""/>
        <a:cs typeface=""/>
        <a:font script="Jpan" typeface="ＭＳ Ｐゴシック"/>
        <a:font script="Hang" typeface="HY견고딕"/>
        <a:font script="Hans" typeface="宋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HGｺﾞｼｯｸM"/>
        <a:font script="Hang" typeface="HY중고딕"/>
        <a:font script="Hans" typeface="黑体"/>
        <a:font script="Hant" typeface="微軟正黑體"/>
        <a:font script="Arab" typeface="Tahoma"/>
        <a:font script="Hebr" typeface="Levenim MT"/>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chnique">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shade val="40000"/>
                <a:satMod val="150000"/>
              </a:schemeClr>
            </a:gs>
            <a:gs pos="30000">
              <a:schemeClr val="phClr">
                <a:shade val="60000"/>
                <a:satMod val="150000"/>
              </a:schemeClr>
            </a:gs>
            <a:gs pos="100000">
              <a:schemeClr val="phClr">
                <a:tint val="83000"/>
                <a:satMod val="200000"/>
              </a:schemeClr>
            </a:gs>
          </a:gsLst>
          <a:lin ang="13000000" scaled="0"/>
        </a:gradFill>
        <a:gradFill rotWithShape="1">
          <a:gsLst>
            <a:gs pos="0">
              <a:schemeClr val="phClr">
                <a:tint val="78000"/>
                <a:satMod val="220000"/>
              </a:schemeClr>
            </a:gs>
            <a:gs pos="100000">
              <a:schemeClr val="phClr">
                <a:shade val="35000"/>
                <a:satMod val="155000"/>
              </a:schemeClr>
            </a:gs>
          </a:gsLst>
          <a:path path="circle">
            <a:fillToRect l="60000" t="50000" r="4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Technic</Template>
  <TotalTime>13890</TotalTime>
  <Words>745</Words>
  <Application>Microsoft Office PowerPoint</Application>
  <PresentationFormat>Affichage à l'écran (4:3)</PresentationFormat>
  <Paragraphs>81</Paragraphs>
  <Slides>13</Slides>
  <Notes>0</Notes>
  <HiddenSlides>0</HiddenSlides>
  <MMClips>0</MMClips>
  <ScaleCrop>false</ScaleCrop>
  <HeadingPairs>
    <vt:vector size="4" baseType="variant">
      <vt:variant>
        <vt:lpstr>Thème</vt:lpstr>
      </vt:variant>
      <vt:variant>
        <vt:i4>1</vt:i4>
      </vt:variant>
      <vt:variant>
        <vt:lpstr>Titres des diapositives</vt:lpstr>
      </vt:variant>
      <vt:variant>
        <vt:i4>13</vt:i4>
      </vt:variant>
    </vt:vector>
  </HeadingPairs>
  <TitlesOfParts>
    <vt:vector size="14" baseType="lpstr">
      <vt:lpstr>Technique</vt:lpstr>
      <vt:lpstr>Religion, CompetiTION, europe: WHICH COMbINATION ?</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Religion CompetiTION europe</dc:title>
  <dc:creator>Francois-Henry BRIARD</dc:creator>
  <cp:lastModifiedBy>Francois-Henry BRIARD</cp:lastModifiedBy>
  <cp:revision>46</cp:revision>
  <dcterms:created xsi:type="dcterms:W3CDTF">2014-05-30T17:34:16Z</dcterms:created>
  <dcterms:modified xsi:type="dcterms:W3CDTF">2014-06-10T08:02:45Z</dcterms:modified>
</cp:coreProperties>
</file>